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6CE8"/>
    <a:srgbClr val="FF00FF"/>
    <a:srgbClr val="398D7D"/>
    <a:srgbClr val="5CD89C"/>
    <a:srgbClr val="8BCDB0"/>
    <a:srgbClr val="FCF919"/>
    <a:srgbClr val="FFB0A3"/>
    <a:srgbClr val="E000FF"/>
    <a:srgbClr val="E7CDFF"/>
    <a:srgbClr val="C4E4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84" autoAdjust="0"/>
    <p:restoredTop sz="95934" autoAdjust="0"/>
  </p:normalViewPr>
  <p:slideViewPr>
    <p:cSldViewPr snapToGrid="0">
      <p:cViewPr>
        <p:scale>
          <a:sx n="50" d="100"/>
          <a:sy n="50" d="100"/>
        </p:scale>
        <p:origin x="245" y="-50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6/23/2022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26" Type="http://schemas.microsoft.com/office/2007/relationships/hdphoto" Target="../media/hdphoto1.wdp"/><Relationship Id="rId3" Type="http://schemas.openxmlformats.org/officeDocument/2006/relationships/hyperlink" Target="https://cre8tiveresources.com/categories/careers-gatsby-benchmarks/" TargetMode="External"/><Relationship Id="rId21" Type="http://schemas.openxmlformats.org/officeDocument/2006/relationships/image" Target="../media/image18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5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29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24" Type="http://schemas.openxmlformats.org/officeDocument/2006/relationships/image" Target="../media/image21.png"/><Relationship Id="rId32" Type="http://schemas.openxmlformats.org/officeDocument/2006/relationships/image" Target="../media/image28.svg"/><Relationship Id="rId5" Type="http://schemas.openxmlformats.org/officeDocument/2006/relationships/image" Target="../media/image2.tiff"/><Relationship Id="rId15" Type="http://schemas.openxmlformats.org/officeDocument/2006/relationships/image" Target="../media/image12.png"/><Relationship Id="rId23" Type="http://schemas.openxmlformats.org/officeDocument/2006/relationships/image" Target="../media/image20.png"/><Relationship Id="rId28" Type="http://schemas.openxmlformats.org/officeDocument/2006/relationships/image" Target="../media/image24.png"/><Relationship Id="rId10" Type="http://schemas.openxmlformats.org/officeDocument/2006/relationships/image" Target="../media/image7.png"/><Relationship Id="rId19" Type="http://schemas.openxmlformats.org/officeDocument/2006/relationships/image" Target="../media/image16.png"/><Relationship Id="rId31" Type="http://schemas.openxmlformats.org/officeDocument/2006/relationships/image" Target="../media/image27.png"/><Relationship Id="rId4" Type="http://schemas.openxmlformats.org/officeDocument/2006/relationships/image" Target="../media/image1.tiff"/><Relationship Id="rId9" Type="http://schemas.openxmlformats.org/officeDocument/2006/relationships/image" Target="../media/image6.png"/><Relationship Id="rId14" Type="http://schemas.openxmlformats.org/officeDocument/2006/relationships/image" Target="../media/image11.png"/><Relationship Id="rId22" Type="http://schemas.openxmlformats.org/officeDocument/2006/relationships/image" Target="../media/image19.png"/><Relationship Id="rId27" Type="http://schemas.openxmlformats.org/officeDocument/2006/relationships/image" Target="../media/image23.png"/><Relationship Id="rId30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hlinkClick r:id="rId3"/>
            <a:extLst>
              <a:ext uri="{FF2B5EF4-FFF2-40B4-BE49-F238E27FC236}">
                <a16:creationId xmlns:a16="http://schemas.microsoft.com/office/drawing/2014/main" id="{C56FDC43-19F6-AA49-BAF7-DA8B71B0C103}"/>
              </a:ext>
            </a:extLst>
          </p:cNvPr>
          <p:cNvSpPr/>
          <p:nvPr/>
        </p:nvSpPr>
        <p:spPr>
          <a:xfrm>
            <a:off x="221353" y="0"/>
            <a:ext cx="9498910" cy="178017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4" name="Picture 333">
            <a:extLst>
              <a:ext uri="{FF2B5EF4-FFF2-40B4-BE49-F238E27FC236}">
                <a16:creationId xmlns:a16="http://schemas.microsoft.com/office/drawing/2014/main" id="{F3FAB8D3-DA39-C44A-98F7-0719008611C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5269" y="1452114"/>
            <a:ext cx="478422" cy="664756"/>
          </a:xfrm>
          <a:prstGeom prst="rect">
            <a:avLst/>
          </a:prstGeom>
        </p:spPr>
      </p:pic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31831" y="-161487"/>
            <a:ext cx="9726896" cy="17801787"/>
          </a:xfrm>
          <a:prstGeom prst="rect">
            <a:avLst/>
          </a:prstGeom>
          <a:solidFill>
            <a:srgbClr val="398D7D"/>
          </a:solidFill>
          <a:ln w="28575">
            <a:solidFill>
              <a:srgbClr val="175A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257103" y="125614"/>
            <a:ext cx="9366739" cy="17222776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652368" y="14349646"/>
            <a:ext cx="6415526" cy="6772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-62547" y="12150242"/>
            <a:ext cx="3447941" cy="2305429"/>
          </a:xfrm>
          <a:prstGeom prst="blockArc">
            <a:avLst>
              <a:gd name="adj1" fmla="val 10775024"/>
              <a:gd name="adj2" fmla="val 189716"/>
              <a:gd name="adj3" fmla="val 29133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                   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379288" y="1283813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55497" y="15095095"/>
            <a:ext cx="4239306" cy="1432161"/>
          </a:xfrm>
          <a:prstGeom prst="rect">
            <a:avLst/>
          </a:prstGeom>
        </p:spPr>
      </p:pic>
      <p:sp>
        <p:nvSpPr>
          <p:cNvPr id="129" name="TextBox 128">
            <a:extLst>
              <a:ext uri="{FF2B5EF4-FFF2-40B4-BE49-F238E27FC236}">
                <a16:creationId xmlns:a16="http://schemas.microsoft.com/office/drawing/2014/main" id="{F4A3E031-B76D-D04F-8233-8F8B5D2D3BA2}"/>
              </a:ext>
            </a:extLst>
          </p:cNvPr>
          <p:cNvSpPr txBox="1"/>
          <p:nvPr/>
        </p:nvSpPr>
        <p:spPr>
          <a:xfrm>
            <a:off x="6045516" y="12530538"/>
            <a:ext cx="100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A7EC5F2E-AD14-214A-8A3C-8928222884C5}"/>
              </a:ext>
            </a:extLst>
          </p:cNvPr>
          <p:cNvSpPr txBox="1"/>
          <p:nvPr/>
        </p:nvSpPr>
        <p:spPr>
          <a:xfrm>
            <a:off x="5460736" y="10291483"/>
            <a:ext cx="1049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id="{950C0D89-EEB2-744C-8F78-77CE951B8BF9}"/>
              </a:ext>
            </a:extLst>
          </p:cNvPr>
          <p:cNvSpPr txBox="1"/>
          <p:nvPr/>
        </p:nvSpPr>
        <p:spPr>
          <a:xfrm>
            <a:off x="4092085" y="10382511"/>
            <a:ext cx="13315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43854050-DFA9-7C43-ADFF-C58DD8789F26}"/>
              </a:ext>
            </a:extLst>
          </p:cNvPr>
          <p:cNvCxnSpPr>
            <a:cxnSpLocks/>
          </p:cNvCxnSpPr>
          <p:nvPr/>
        </p:nvCxnSpPr>
        <p:spPr>
          <a:xfrm flipH="1">
            <a:off x="4556096" y="6700155"/>
            <a:ext cx="237661" cy="46310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6" name="TextBox 295">
            <a:extLst>
              <a:ext uri="{FF2B5EF4-FFF2-40B4-BE49-F238E27FC236}">
                <a16:creationId xmlns:a16="http://schemas.microsoft.com/office/drawing/2014/main" id="{B5C67A4A-355E-7B41-99ED-5700F05F2355}"/>
              </a:ext>
            </a:extLst>
          </p:cNvPr>
          <p:cNvSpPr txBox="1"/>
          <p:nvPr/>
        </p:nvSpPr>
        <p:spPr>
          <a:xfrm>
            <a:off x="8412381" y="1725778"/>
            <a:ext cx="120352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Go to College </a:t>
            </a:r>
          </a:p>
        </p:txBody>
      </p:sp>
      <p:sp>
        <p:nvSpPr>
          <p:cNvPr id="302" name="TextBox 301">
            <a:extLst>
              <a:ext uri="{FF2B5EF4-FFF2-40B4-BE49-F238E27FC236}">
                <a16:creationId xmlns:a16="http://schemas.microsoft.com/office/drawing/2014/main" id="{05F274D9-7660-E24C-9533-8CA4DCEA24FF}"/>
              </a:ext>
            </a:extLst>
          </p:cNvPr>
          <p:cNvSpPr txBox="1"/>
          <p:nvPr/>
        </p:nvSpPr>
        <p:spPr>
          <a:xfrm>
            <a:off x="8422575" y="2150697"/>
            <a:ext cx="120352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Start an Apprenticeship</a:t>
            </a:r>
          </a:p>
        </p:txBody>
      </p:sp>
      <p:sp>
        <p:nvSpPr>
          <p:cNvPr id="342" name="TextBox 341">
            <a:extLst>
              <a:ext uri="{FF2B5EF4-FFF2-40B4-BE49-F238E27FC236}">
                <a16:creationId xmlns:a16="http://schemas.microsoft.com/office/drawing/2014/main" id="{ABEA5C94-17AF-D348-8A56-60BCB49D63B1}"/>
              </a:ext>
            </a:extLst>
          </p:cNvPr>
          <p:cNvSpPr txBox="1"/>
          <p:nvPr/>
        </p:nvSpPr>
        <p:spPr>
          <a:xfrm>
            <a:off x="4793757" y="5202190"/>
            <a:ext cx="10672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84" name="TextBox 283">
            <a:extLst>
              <a:ext uri="{FF2B5EF4-FFF2-40B4-BE49-F238E27FC236}">
                <a16:creationId xmlns:a16="http://schemas.microsoft.com/office/drawing/2014/main" id="{B5C67A4A-355E-7B41-99ED-5700F05F2355}"/>
              </a:ext>
            </a:extLst>
          </p:cNvPr>
          <p:cNvSpPr txBox="1"/>
          <p:nvPr/>
        </p:nvSpPr>
        <p:spPr>
          <a:xfrm>
            <a:off x="8235359" y="1207984"/>
            <a:ext cx="120352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Go to Sixth Form</a:t>
            </a:r>
          </a:p>
        </p:txBody>
      </p:sp>
      <p:sp>
        <p:nvSpPr>
          <p:cNvPr id="107" name="Rectangle 106"/>
          <p:cNvSpPr/>
          <p:nvPr/>
        </p:nvSpPr>
        <p:spPr>
          <a:xfrm>
            <a:off x="315650" y="221903"/>
            <a:ext cx="9133087" cy="1002138"/>
          </a:xfrm>
          <a:prstGeom prst="rect">
            <a:avLst/>
          </a:prstGeom>
          <a:solidFill>
            <a:srgbClr val="8BCDB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PSHE, FINANCE &amp; CAREERS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Learning Journey  Y7 – Y11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7A87988-5306-4262-9A46-2F78AA386422}"/>
              </a:ext>
            </a:extLst>
          </p:cNvPr>
          <p:cNvSpPr txBox="1"/>
          <p:nvPr/>
        </p:nvSpPr>
        <p:spPr>
          <a:xfrm>
            <a:off x="6760186" y="13320959"/>
            <a:ext cx="920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45238" y="15216146"/>
            <a:ext cx="4459415" cy="2031325"/>
          </a:xfrm>
          <a:prstGeom prst="rect">
            <a:avLst/>
          </a:prstGeom>
          <a:solidFill>
            <a:schemeClr val="tx1"/>
          </a:solidFill>
          <a:ln w="38100">
            <a:solidFill>
              <a:srgbClr val="C4E4D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GATSBY BENCHMARKS </a:t>
            </a:r>
          </a:p>
          <a:p>
            <a:pPr marL="457200" indent="-457200">
              <a:buAutoNum type="arabicParenR"/>
            </a:pPr>
            <a:r>
              <a:rPr lang="en-US" sz="1400" b="1" dirty="0">
                <a:solidFill>
                  <a:srgbClr val="00B0F0"/>
                </a:solidFill>
              </a:rPr>
              <a:t>A stable careers programme</a:t>
            </a:r>
          </a:p>
          <a:p>
            <a:pPr marL="457200" indent="-457200">
              <a:buAutoNum type="arabicParenR"/>
            </a:pPr>
            <a:r>
              <a:rPr lang="en-US" sz="1400" dirty="0">
                <a:solidFill>
                  <a:srgbClr val="92D050"/>
                </a:solidFill>
              </a:rPr>
              <a:t>Learning from career and </a:t>
            </a:r>
            <a:r>
              <a:rPr lang="en-US" sz="1400" dirty="0" err="1">
                <a:solidFill>
                  <a:srgbClr val="92D050"/>
                </a:solidFill>
              </a:rPr>
              <a:t>labour</a:t>
            </a:r>
            <a:r>
              <a:rPr lang="en-US" sz="1400" dirty="0">
                <a:solidFill>
                  <a:srgbClr val="92D050"/>
                </a:solidFill>
              </a:rPr>
              <a:t> market information</a:t>
            </a:r>
          </a:p>
          <a:p>
            <a:pPr marL="457200" indent="-457200">
              <a:buAutoNum type="arabicParenR"/>
            </a:pPr>
            <a:r>
              <a:rPr lang="en-US" sz="1400" dirty="0">
                <a:solidFill>
                  <a:srgbClr val="FF0000"/>
                </a:solidFill>
              </a:rPr>
              <a:t>Addressing the needs of each pupil</a:t>
            </a:r>
          </a:p>
          <a:p>
            <a:pPr marL="457200" indent="-457200">
              <a:buAutoNum type="arabicParenR"/>
            </a:pPr>
            <a:r>
              <a:rPr lang="en-US" sz="1400" dirty="0">
                <a:solidFill>
                  <a:srgbClr val="FFC000"/>
                </a:solidFill>
              </a:rPr>
              <a:t>Linking curriculum learning to careers</a:t>
            </a:r>
          </a:p>
          <a:p>
            <a:pPr marL="457200" indent="-457200">
              <a:buAutoNum type="arabicParenR"/>
            </a:pPr>
            <a:r>
              <a:rPr lang="en-US" sz="1400" dirty="0">
                <a:solidFill>
                  <a:srgbClr val="FF00FF"/>
                </a:solidFill>
              </a:rPr>
              <a:t>Encounters with employers and employees</a:t>
            </a:r>
          </a:p>
          <a:p>
            <a:pPr marL="457200" indent="-457200">
              <a:buAutoNum type="arabicParenR"/>
            </a:pPr>
            <a:r>
              <a:rPr lang="en-US" sz="1400" dirty="0">
                <a:solidFill>
                  <a:srgbClr val="FFFF00"/>
                </a:solidFill>
              </a:rPr>
              <a:t>Experiences of workplaces</a:t>
            </a:r>
          </a:p>
          <a:p>
            <a:pPr marL="457200" indent="-457200">
              <a:buAutoNum type="arabicParenR"/>
            </a:pPr>
            <a:r>
              <a:rPr lang="en-US" sz="1400" dirty="0">
                <a:solidFill>
                  <a:srgbClr val="FFB0A3"/>
                </a:solidFill>
              </a:rPr>
              <a:t>Encounters with further and higher education</a:t>
            </a:r>
          </a:p>
          <a:p>
            <a:pPr marL="457200" indent="-457200">
              <a:buAutoNum type="arabicParenR"/>
            </a:pPr>
            <a:r>
              <a:rPr lang="en-US" sz="1400" dirty="0">
                <a:solidFill>
                  <a:schemeClr val="bg1"/>
                </a:solidFill>
              </a:rPr>
              <a:t>Personal guidance</a:t>
            </a: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472239F5-F388-9842-86D8-38135970654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757855" y="16774889"/>
            <a:ext cx="505243" cy="505243"/>
          </a:xfrm>
          <a:prstGeom prst="rect">
            <a:avLst/>
          </a:prstGeom>
        </p:spPr>
      </p:pic>
      <p:sp>
        <p:nvSpPr>
          <p:cNvPr id="85" name="Rectangle 84">
            <a:extLst>
              <a:ext uri="{FF2B5EF4-FFF2-40B4-BE49-F238E27FC236}">
                <a16:creationId xmlns:a16="http://schemas.microsoft.com/office/drawing/2014/main" id="{9BAC09A0-687F-984C-ADF9-99CFEFE2EE74}"/>
              </a:ext>
            </a:extLst>
          </p:cNvPr>
          <p:cNvSpPr/>
          <p:nvPr/>
        </p:nvSpPr>
        <p:spPr>
          <a:xfrm>
            <a:off x="3798871" y="4120453"/>
            <a:ext cx="4328584" cy="6772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EC4B4D65-D385-BD4F-A1C3-C745C1FF09FF}"/>
              </a:ext>
            </a:extLst>
          </p:cNvPr>
          <p:cNvSpPr/>
          <p:nvPr/>
        </p:nvSpPr>
        <p:spPr>
          <a:xfrm>
            <a:off x="1639737" y="6606631"/>
            <a:ext cx="6415526" cy="6772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F01F62A6-0920-EA48-8084-89C5EB14D770}"/>
              </a:ext>
            </a:extLst>
          </p:cNvPr>
          <p:cNvSpPr/>
          <p:nvPr/>
        </p:nvSpPr>
        <p:spPr>
          <a:xfrm>
            <a:off x="1639737" y="11578987"/>
            <a:ext cx="6415526" cy="6772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D5112BA6-23B5-DE46-A8F8-B0954C55FCD5}"/>
              </a:ext>
            </a:extLst>
          </p:cNvPr>
          <p:cNvSpPr/>
          <p:nvPr/>
        </p:nvSpPr>
        <p:spPr>
          <a:xfrm>
            <a:off x="3726679" y="1634275"/>
            <a:ext cx="4281811" cy="6772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220029DE-EFBC-0A48-A9C3-F3081D6BD7E4}"/>
              </a:ext>
            </a:extLst>
          </p:cNvPr>
          <p:cNvSpPr/>
          <p:nvPr/>
        </p:nvSpPr>
        <p:spPr>
          <a:xfrm>
            <a:off x="1639737" y="9092809"/>
            <a:ext cx="6415526" cy="6772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Block Arc 90">
            <a:extLst>
              <a:ext uri="{FF2B5EF4-FFF2-40B4-BE49-F238E27FC236}">
                <a16:creationId xmlns:a16="http://schemas.microsoft.com/office/drawing/2014/main" id="{C70CDBFF-F3EE-F644-8277-275B3C16BC09}"/>
              </a:ext>
            </a:extLst>
          </p:cNvPr>
          <p:cNvSpPr/>
          <p:nvPr/>
        </p:nvSpPr>
        <p:spPr>
          <a:xfrm rot="16200000">
            <a:off x="73386" y="6984565"/>
            <a:ext cx="3163459" cy="2399326"/>
          </a:xfrm>
          <a:prstGeom prst="blockArc">
            <a:avLst>
              <a:gd name="adj1" fmla="val 10726998"/>
              <a:gd name="adj2" fmla="val 317831"/>
              <a:gd name="adj3" fmla="val 2815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                   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2" name="Block Arc 91">
            <a:extLst>
              <a:ext uri="{FF2B5EF4-FFF2-40B4-BE49-F238E27FC236}">
                <a16:creationId xmlns:a16="http://schemas.microsoft.com/office/drawing/2014/main" id="{CC835EBC-AFD6-D144-98B4-3C34F4603433}"/>
              </a:ext>
            </a:extLst>
          </p:cNvPr>
          <p:cNvSpPr/>
          <p:nvPr/>
        </p:nvSpPr>
        <p:spPr>
          <a:xfrm rot="16200000">
            <a:off x="2280536" y="2007751"/>
            <a:ext cx="3163461" cy="2399326"/>
          </a:xfrm>
          <a:prstGeom prst="blockArc">
            <a:avLst>
              <a:gd name="adj1" fmla="val 10726998"/>
              <a:gd name="adj2" fmla="val 317831"/>
              <a:gd name="adj3" fmla="val 2815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                   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3" name="Block Arc 92">
            <a:extLst>
              <a:ext uri="{FF2B5EF4-FFF2-40B4-BE49-F238E27FC236}">
                <a16:creationId xmlns:a16="http://schemas.microsoft.com/office/drawing/2014/main" id="{8BFC2FDC-48F4-4043-BEB6-BA11A307D690}"/>
              </a:ext>
            </a:extLst>
          </p:cNvPr>
          <p:cNvSpPr/>
          <p:nvPr/>
        </p:nvSpPr>
        <p:spPr>
          <a:xfrm rot="5400000">
            <a:off x="6385697" y="9466288"/>
            <a:ext cx="3163459" cy="2399326"/>
          </a:xfrm>
          <a:prstGeom prst="blockArc">
            <a:avLst>
              <a:gd name="adj1" fmla="val 10726998"/>
              <a:gd name="adj2" fmla="val 317831"/>
              <a:gd name="adj3" fmla="val 2815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                   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4" name="Block Arc 93">
            <a:extLst>
              <a:ext uri="{FF2B5EF4-FFF2-40B4-BE49-F238E27FC236}">
                <a16:creationId xmlns:a16="http://schemas.microsoft.com/office/drawing/2014/main" id="{E036D9F5-9E45-1945-A88B-E982EE885525}"/>
              </a:ext>
            </a:extLst>
          </p:cNvPr>
          <p:cNvSpPr/>
          <p:nvPr/>
        </p:nvSpPr>
        <p:spPr>
          <a:xfrm rot="5400000">
            <a:off x="6557790" y="4498935"/>
            <a:ext cx="3163459" cy="2399326"/>
          </a:xfrm>
          <a:prstGeom prst="blockArc">
            <a:avLst>
              <a:gd name="adj1" fmla="val 10726998"/>
              <a:gd name="adj2" fmla="val 317831"/>
              <a:gd name="adj3" fmla="val 2815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                   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1BEE6CEC-4B9F-8949-AB8E-0983A5DC25AB}"/>
              </a:ext>
            </a:extLst>
          </p:cNvPr>
          <p:cNvGrpSpPr/>
          <p:nvPr/>
        </p:nvGrpSpPr>
        <p:grpSpPr>
          <a:xfrm>
            <a:off x="7171609" y="12955702"/>
            <a:ext cx="1977259" cy="1235919"/>
            <a:chOff x="1066800" y="2693267"/>
            <a:chExt cx="6781800" cy="3777314"/>
          </a:xfrm>
        </p:grpSpPr>
        <p:sp>
          <p:nvSpPr>
            <p:cNvPr id="96" name="Ellipse 98">
              <a:extLst>
                <a:ext uri="{FF2B5EF4-FFF2-40B4-BE49-F238E27FC236}">
                  <a16:creationId xmlns:a16="http://schemas.microsoft.com/office/drawing/2014/main" id="{C4B474F9-285D-3A4E-8505-C681FE530596}"/>
                </a:ext>
              </a:extLst>
            </p:cNvPr>
            <p:cNvSpPr/>
            <p:nvPr/>
          </p:nvSpPr>
          <p:spPr bwMode="auto">
            <a:xfrm>
              <a:off x="1066800" y="4572000"/>
              <a:ext cx="6781800" cy="1447800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en-US" sz="1800">
                <a:solidFill>
                  <a:srgbClr val="FFFFFF"/>
                </a:solidFill>
                <a:latin typeface="Calibri" charset="0"/>
              </a:endParaRPr>
            </a:p>
          </p:txBody>
        </p:sp>
        <p:grpSp>
          <p:nvGrpSpPr>
            <p:cNvPr id="97" name="Group 96">
              <a:extLst>
                <a:ext uri="{FF2B5EF4-FFF2-40B4-BE49-F238E27FC236}">
                  <a16:creationId xmlns:a16="http://schemas.microsoft.com/office/drawing/2014/main" id="{FE3A01AF-6AA1-3049-9B4D-5097C5FFCAF4}"/>
                </a:ext>
              </a:extLst>
            </p:cNvPr>
            <p:cNvGrpSpPr/>
            <p:nvPr/>
          </p:nvGrpSpPr>
          <p:grpSpPr>
            <a:xfrm rot="120000">
              <a:off x="2045651" y="2693267"/>
              <a:ext cx="4800600" cy="3777314"/>
              <a:chOff x="2286000" y="1785286"/>
              <a:chExt cx="4800600" cy="3777314"/>
            </a:xfrm>
          </p:grpSpPr>
          <p:sp>
            <p:nvSpPr>
              <p:cNvPr id="98" name="Oval 97">
                <a:extLst>
                  <a:ext uri="{FF2B5EF4-FFF2-40B4-BE49-F238E27FC236}">
                    <a16:creationId xmlns:a16="http://schemas.microsoft.com/office/drawing/2014/main" id="{942CB325-5873-1145-96B6-7790825B04CF}"/>
                  </a:ext>
                </a:extLst>
              </p:cNvPr>
              <p:cNvSpPr/>
              <p:nvPr/>
            </p:nvSpPr>
            <p:spPr>
              <a:xfrm>
                <a:off x="2286000" y="1785286"/>
                <a:ext cx="4800600" cy="3777314"/>
              </a:xfrm>
              <a:prstGeom prst="ellipse">
                <a:avLst/>
              </a:prstGeom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968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9" name="Oval 98">
                <a:extLst>
                  <a:ext uri="{FF2B5EF4-FFF2-40B4-BE49-F238E27FC236}">
                    <a16:creationId xmlns:a16="http://schemas.microsoft.com/office/drawing/2014/main" id="{9AC25F1F-DCBA-6F43-A88A-6DF9251A6673}"/>
                  </a:ext>
                </a:extLst>
              </p:cNvPr>
              <p:cNvSpPr/>
              <p:nvPr/>
            </p:nvSpPr>
            <p:spPr>
              <a:xfrm>
                <a:off x="2733793" y="1980024"/>
                <a:ext cx="3776870" cy="2971801"/>
              </a:xfrm>
              <a:prstGeom prst="ellipse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0160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023382C1-D1B3-A944-86DE-C041417498DD}"/>
              </a:ext>
            </a:extLst>
          </p:cNvPr>
          <p:cNvGrpSpPr/>
          <p:nvPr/>
        </p:nvGrpSpPr>
        <p:grpSpPr>
          <a:xfrm>
            <a:off x="7580153" y="12559913"/>
            <a:ext cx="1065949" cy="1143588"/>
            <a:chOff x="6453494" y="2317132"/>
            <a:chExt cx="1969724" cy="2047043"/>
          </a:xfrm>
        </p:grpSpPr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40ED1754-FD42-324B-8A12-F0B73A293C98}"/>
                </a:ext>
              </a:extLst>
            </p:cNvPr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0BF62FB9-0FD6-BF48-BD5A-909489EC6B62}"/>
                </a:ext>
              </a:extLst>
            </p:cNvPr>
            <p:cNvSpPr/>
            <p:nvPr/>
          </p:nvSpPr>
          <p:spPr>
            <a:xfrm>
              <a:off x="6581146" y="2317132"/>
              <a:ext cx="1741714" cy="1741714"/>
            </a:xfrm>
            <a:prstGeom prst="ellipse">
              <a:avLst/>
            </a:prstGeom>
            <a:gradFill>
              <a:gsLst>
                <a:gs pos="13000">
                  <a:srgbClr val="0070C0"/>
                </a:gs>
                <a:gs pos="71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200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03" name="Oval 102">
              <a:extLst>
                <a:ext uri="{FF2B5EF4-FFF2-40B4-BE49-F238E27FC236}">
                  <a16:creationId xmlns:a16="http://schemas.microsoft.com/office/drawing/2014/main" id="{DCEE111F-50D4-F24A-B359-62E57B061DC2}"/>
                </a:ext>
              </a:extLst>
            </p:cNvPr>
            <p:cNvSpPr/>
            <p:nvPr/>
          </p:nvSpPr>
          <p:spPr>
            <a:xfrm>
              <a:off x="6766204" y="2374552"/>
              <a:ext cx="1371601" cy="1206005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B5F7A5C2-974B-0642-B2B5-0B40008F30DA}"/>
                </a:ext>
              </a:extLst>
            </p:cNvPr>
            <p:cNvSpPr txBox="1"/>
            <p:nvPr/>
          </p:nvSpPr>
          <p:spPr>
            <a:xfrm>
              <a:off x="6913395" y="2582518"/>
              <a:ext cx="1163048" cy="1377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7</a:t>
              </a:r>
            </a:p>
          </p:txBody>
        </p:sp>
      </p:grpSp>
      <p:sp>
        <p:nvSpPr>
          <p:cNvPr id="105" name="Oval 104">
            <a:extLst>
              <a:ext uri="{FF2B5EF4-FFF2-40B4-BE49-F238E27FC236}">
                <a16:creationId xmlns:a16="http://schemas.microsoft.com/office/drawing/2014/main" id="{5BD3F5AE-7376-5941-B7F0-37179B39E513}"/>
              </a:ext>
            </a:extLst>
          </p:cNvPr>
          <p:cNvSpPr/>
          <p:nvPr/>
        </p:nvSpPr>
        <p:spPr>
          <a:xfrm>
            <a:off x="592705" y="1014159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6C872BA2-FBEC-AC4F-83F4-A7F64A651A53}"/>
              </a:ext>
            </a:extLst>
          </p:cNvPr>
          <p:cNvSpPr txBox="1"/>
          <p:nvPr/>
        </p:nvSpPr>
        <p:spPr>
          <a:xfrm>
            <a:off x="1136163" y="10624418"/>
            <a:ext cx="920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27D7DA30-2D0D-7C49-9AC3-2A66E8AEF1E1}"/>
              </a:ext>
            </a:extLst>
          </p:cNvPr>
          <p:cNvGrpSpPr/>
          <p:nvPr/>
        </p:nvGrpSpPr>
        <p:grpSpPr>
          <a:xfrm>
            <a:off x="15922" y="10350623"/>
            <a:ext cx="1977259" cy="1235919"/>
            <a:chOff x="1066800" y="2693267"/>
            <a:chExt cx="6781800" cy="3777314"/>
          </a:xfrm>
        </p:grpSpPr>
        <p:sp>
          <p:nvSpPr>
            <p:cNvPr id="109" name="Ellipse 98">
              <a:extLst>
                <a:ext uri="{FF2B5EF4-FFF2-40B4-BE49-F238E27FC236}">
                  <a16:creationId xmlns:a16="http://schemas.microsoft.com/office/drawing/2014/main" id="{4AFEB335-0FD6-C049-9282-FEE9F6A0AD45}"/>
                </a:ext>
              </a:extLst>
            </p:cNvPr>
            <p:cNvSpPr/>
            <p:nvPr/>
          </p:nvSpPr>
          <p:spPr bwMode="auto">
            <a:xfrm>
              <a:off x="1066800" y="4572000"/>
              <a:ext cx="6781800" cy="1447800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en-US" sz="1800">
                <a:solidFill>
                  <a:srgbClr val="FFFFFF"/>
                </a:solidFill>
                <a:latin typeface="Calibri" charset="0"/>
              </a:endParaRPr>
            </a:p>
          </p:txBody>
        </p: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AD6A6F7B-F77B-6D45-9E09-4D56FBD68600}"/>
                </a:ext>
              </a:extLst>
            </p:cNvPr>
            <p:cNvGrpSpPr/>
            <p:nvPr/>
          </p:nvGrpSpPr>
          <p:grpSpPr>
            <a:xfrm rot="120000">
              <a:off x="2045651" y="2693267"/>
              <a:ext cx="4800600" cy="3777314"/>
              <a:chOff x="2286000" y="1785286"/>
              <a:chExt cx="4800600" cy="3777314"/>
            </a:xfrm>
          </p:grpSpPr>
          <p:sp>
            <p:nvSpPr>
              <p:cNvPr id="111" name="Oval 110">
                <a:extLst>
                  <a:ext uri="{FF2B5EF4-FFF2-40B4-BE49-F238E27FC236}">
                    <a16:creationId xmlns:a16="http://schemas.microsoft.com/office/drawing/2014/main" id="{19D2C4AE-57A5-634D-8AAF-46CB76D8CB6E}"/>
                  </a:ext>
                </a:extLst>
              </p:cNvPr>
              <p:cNvSpPr/>
              <p:nvPr/>
            </p:nvSpPr>
            <p:spPr>
              <a:xfrm>
                <a:off x="2286000" y="1785286"/>
                <a:ext cx="4800600" cy="3777314"/>
              </a:xfrm>
              <a:prstGeom prst="ellipse">
                <a:avLst/>
              </a:prstGeom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968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2" name="Oval 111">
                <a:extLst>
                  <a:ext uri="{FF2B5EF4-FFF2-40B4-BE49-F238E27FC236}">
                    <a16:creationId xmlns:a16="http://schemas.microsoft.com/office/drawing/2014/main" id="{71A4490C-FEC4-9B49-8980-595F8C05483D}"/>
                  </a:ext>
                </a:extLst>
              </p:cNvPr>
              <p:cNvSpPr/>
              <p:nvPr/>
            </p:nvSpPr>
            <p:spPr>
              <a:xfrm>
                <a:off x="2733793" y="1980024"/>
                <a:ext cx="3776870" cy="2971801"/>
              </a:xfrm>
              <a:prstGeom prst="ellipse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0160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77508A59-749C-A848-B837-8C36ABCD99BA}"/>
              </a:ext>
            </a:extLst>
          </p:cNvPr>
          <p:cNvGrpSpPr/>
          <p:nvPr/>
        </p:nvGrpSpPr>
        <p:grpSpPr>
          <a:xfrm>
            <a:off x="480267" y="9916967"/>
            <a:ext cx="1065949" cy="1143588"/>
            <a:chOff x="6453494" y="2317132"/>
            <a:chExt cx="1969724" cy="2047043"/>
          </a:xfrm>
        </p:grpSpPr>
        <p:sp>
          <p:nvSpPr>
            <p:cNvPr id="114" name="Oval 113">
              <a:extLst>
                <a:ext uri="{FF2B5EF4-FFF2-40B4-BE49-F238E27FC236}">
                  <a16:creationId xmlns:a16="http://schemas.microsoft.com/office/drawing/2014/main" id="{FD1FCE7F-673A-594E-A1AD-34F5C6EDB8CF}"/>
                </a:ext>
              </a:extLst>
            </p:cNvPr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15" name="Oval 114">
              <a:extLst>
                <a:ext uri="{FF2B5EF4-FFF2-40B4-BE49-F238E27FC236}">
                  <a16:creationId xmlns:a16="http://schemas.microsoft.com/office/drawing/2014/main" id="{8F585282-BA96-1342-B6B5-F38DB3B3E5F2}"/>
                </a:ext>
              </a:extLst>
            </p:cNvPr>
            <p:cNvSpPr/>
            <p:nvPr/>
          </p:nvSpPr>
          <p:spPr>
            <a:xfrm>
              <a:off x="6581146" y="2317132"/>
              <a:ext cx="1741714" cy="1741714"/>
            </a:xfrm>
            <a:prstGeom prst="ellipse">
              <a:avLst/>
            </a:prstGeom>
            <a:gradFill>
              <a:gsLst>
                <a:gs pos="13000">
                  <a:srgbClr val="0070C0"/>
                </a:gs>
                <a:gs pos="71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200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16" name="Oval 115">
              <a:extLst>
                <a:ext uri="{FF2B5EF4-FFF2-40B4-BE49-F238E27FC236}">
                  <a16:creationId xmlns:a16="http://schemas.microsoft.com/office/drawing/2014/main" id="{B778AAE3-E5E5-1949-A7C7-7A6BC89A61E7}"/>
                </a:ext>
              </a:extLst>
            </p:cNvPr>
            <p:cNvSpPr/>
            <p:nvPr/>
          </p:nvSpPr>
          <p:spPr>
            <a:xfrm>
              <a:off x="6766204" y="2374552"/>
              <a:ext cx="1371601" cy="1206005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448EF7CF-E003-5941-A4CC-05942F294215}"/>
                </a:ext>
              </a:extLst>
            </p:cNvPr>
            <p:cNvSpPr txBox="1"/>
            <p:nvPr/>
          </p:nvSpPr>
          <p:spPr>
            <a:xfrm>
              <a:off x="6913395" y="2582518"/>
              <a:ext cx="1163048" cy="1377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8</a:t>
              </a:r>
            </a:p>
          </p:txBody>
        </p:sp>
      </p:grpSp>
      <p:sp>
        <p:nvSpPr>
          <p:cNvPr id="118" name="Oval 117">
            <a:extLst>
              <a:ext uri="{FF2B5EF4-FFF2-40B4-BE49-F238E27FC236}">
                <a16:creationId xmlns:a16="http://schemas.microsoft.com/office/drawing/2014/main" id="{FE5B871E-17BD-A140-8738-E6EFF535966B}"/>
              </a:ext>
            </a:extLst>
          </p:cNvPr>
          <p:cNvSpPr/>
          <p:nvPr/>
        </p:nvSpPr>
        <p:spPr>
          <a:xfrm>
            <a:off x="6355500" y="7594294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0B58E927-9AAE-1B44-B3CC-AF9FEA3C5327}"/>
              </a:ext>
            </a:extLst>
          </p:cNvPr>
          <p:cNvSpPr txBox="1"/>
          <p:nvPr/>
        </p:nvSpPr>
        <p:spPr>
          <a:xfrm>
            <a:off x="6736398" y="8077116"/>
            <a:ext cx="920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838F5BAE-ABB9-6F4C-B5A5-F7789C1AF3C2}"/>
              </a:ext>
            </a:extLst>
          </p:cNvPr>
          <p:cNvGrpSpPr/>
          <p:nvPr/>
        </p:nvGrpSpPr>
        <p:grpSpPr>
          <a:xfrm>
            <a:off x="6162777" y="7941734"/>
            <a:ext cx="1989415" cy="1235919"/>
            <a:chOff x="1066800" y="2792795"/>
            <a:chExt cx="6823495" cy="3777314"/>
          </a:xfrm>
        </p:grpSpPr>
        <p:sp>
          <p:nvSpPr>
            <p:cNvPr id="121" name="Ellipse 98">
              <a:extLst>
                <a:ext uri="{FF2B5EF4-FFF2-40B4-BE49-F238E27FC236}">
                  <a16:creationId xmlns:a16="http://schemas.microsoft.com/office/drawing/2014/main" id="{4FBEDAF6-7464-6C40-A124-596761F60817}"/>
                </a:ext>
              </a:extLst>
            </p:cNvPr>
            <p:cNvSpPr/>
            <p:nvPr/>
          </p:nvSpPr>
          <p:spPr bwMode="auto">
            <a:xfrm>
              <a:off x="1066800" y="4572000"/>
              <a:ext cx="6781800" cy="1447800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en-US" sz="1800">
                <a:solidFill>
                  <a:srgbClr val="FFFFFF"/>
                </a:solidFill>
                <a:latin typeface="Calibri" charset="0"/>
              </a:endParaRPr>
            </a:p>
          </p:txBody>
        </p:sp>
        <p:grpSp>
          <p:nvGrpSpPr>
            <p:cNvPr id="122" name="Group 121">
              <a:extLst>
                <a:ext uri="{FF2B5EF4-FFF2-40B4-BE49-F238E27FC236}">
                  <a16:creationId xmlns:a16="http://schemas.microsoft.com/office/drawing/2014/main" id="{A6AE61AC-F41C-B343-932A-5D61DAD002FC}"/>
                </a:ext>
              </a:extLst>
            </p:cNvPr>
            <p:cNvGrpSpPr/>
            <p:nvPr/>
          </p:nvGrpSpPr>
          <p:grpSpPr>
            <a:xfrm rot="120000">
              <a:off x="3089696" y="2792795"/>
              <a:ext cx="4800599" cy="3777314"/>
              <a:chOff x="3332883" y="1848317"/>
              <a:chExt cx="4800599" cy="3777314"/>
            </a:xfrm>
          </p:grpSpPr>
          <p:sp>
            <p:nvSpPr>
              <p:cNvPr id="123" name="Oval 122">
                <a:extLst>
                  <a:ext uri="{FF2B5EF4-FFF2-40B4-BE49-F238E27FC236}">
                    <a16:creationId xmlns:a16="http://schemas.microsoft.com/office/drawing/2014/main" id="{4A84AF8B-A56E-9E4E-AF8A-DBC621AD251B}"/>
                  </a:ext>
                </a:extLst>
              </p:cNvPr>
              <p:cNvSpPr/>
              <p:nvPr/>
            </p:nvSpPr>
            <p:spPr>
              <a:xfrm>
                <a:off x="3332883" y="1848317"/>
                <a:ext cx="4800599" cy="3777314"/>
              </a:xfrm>
              <a:prstGeom prst="ellipse">
                <a:avLst/>
              </a:prstGeom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968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4" name="Oval 123">
                <a:extLst>
                  <a:ext uri="{FF2B5EF4-FFF2-40B4-BE49-F238E27FC236}">
                    <a16:creationId xmlns:a16="http://schemas.microsoft.com/office/drawing/2014/main" id="{3B3769AB-035E-0043-B607-14E3EA08BBF6}"/>
                  </a:ext>
                </a:extLst>
              </p:cNvPr>
              <p:cNvSpPr/>
              <p:nvPr/>
            </p:nvSpPr>
            <p:spPr>
              <a:xfrm>
                <a:off x="3883845" y="2008774"/>
                <a:ext cx="3776871" cy="2971801"/>
              </a:xfrm>
              <a:prstGeom prst="ellipse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0160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0E0FBF37-4FF9-134E-A241-8CBFFE834D14}"/>
              </a:ext>
            </a:extLst>
          </p:cNvPr>
          <p:cNvGrpSpPr/>
          <p:nvPr/>
        </p:nvGrpSpPr>
        <p:grpSpPr>
          <a:xfrm>
            <a:off x="6926099" y="7538590"/>
            <a:ext cx="1065949" cy="1143588"/>
            <a:chOff x="6453494" y="2317132"/>
            <a:chExt cx="1969724" cy="2047043"/>
          </a:xfrm>
        </p:grpSpPr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8896D44C-54F5-5642-81F8-D00C92F9AA4B}"/>
                </a:ext>
              </a:extLst>
            </p:cNvPr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D1684F5A-BA0B-EC45-B3A7-A9BD7062E83E}"/>
                </a:ext>
              </a:extLst>
            </p:cNvPr>
            <p:cNvSpPr/>
            <p:nvPr/>
          </p:nvSpPr>
          <p:spPr>
            <a:xfrm>
              <a:off x="6581146" y="2317132"/>
              <a:ext cx="1741714" cy="1741714"/>
            </a:xfrm>
            <a:prstGeom prst="ellipse">
              <a:avLst/>
            </a:prstGeom>
            <a:gradFill>
              <a:gsLst>
                <a:gs pos="13000">
                  <a:srgbClr val="0070C0"/>
                </a:gs>
                <a:gs pos="71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200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313A6B8F-8889-B541-99F6-B22AC06B127F}"/>
                </a:ext>
              </a:extLst>
            </p:cNvPr>
            <p:cNvSpPr/>
            <p:nvPr/>
          </p:nvSpPr>
          <p:spPr>
            <a:xfrm>
              <a:off x="6766204" y="2374552"/>
              <a:ext cx="1371601" cy="1206005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0" name="TextBox 129">
              <a:extLst>
                <a:ext uri="{FF2B5EF4-FFF2-40B4-BE49-F238E27FC236}">
                  <a16:creationId xmlns:a16="http://schemas.microsoft.com/office/drawing/2014/main" id="{982D11CA-EB20-5D4D-A2A7-8F27470D72AC}"/>
                </a:ext>
              </a:extLst>
            </p:cNvPr>
            <p:cNvSpPr txBox="1"/>
            <p:nvPr/>
          </p:nvSpPr>
          <p:spPr>
            <a:xfrm>
              <a:off x="6913395" y="2582518"/>
              <a:ext cx="1163048" cy="1377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9</a:t>
              </a:r>
            </a:p>
          </p:txBody>
        </p:sp>
      </p:grpSp>
      <p:sp>
        <p:nvSpPr>
          <p:cNvPr id="131" name="Oval 130">
            <a:extLst>
              <a:ext uri="{FF2B5EF4-FFF2-40B4-BE49-F238E27FC236}">
                <a16:creationId xmlns:a16="http://schemas.microsoft.com/office/drawing/2014/main" id="{AFDFD0ED-BD75-CD48-88BB-6572479084D0}"/>
              </a:ext>
            </a:extLst>
          </p:cNvPr>
          <p:cNvSpPr/>
          <p:nvPr/>
        </p:nvSpPr>
        <p:spPr>
          <a:xfrm>
            <a:off x="1997459" y="524041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94E9452A-E4DB-974C-B350-3DAD8ACF4F29}"/>
              </a:ext>
            </a:extLst>
          </p:cNvPr>
          <p:cNvSpPr txBox="1"/>
          <p:nvPr/>
        </p:nvSpPr>
        <p:spPr>
          <a:xfrm>
            <a:off x="2378357" y="5723237"/>
            <a:ext cx="920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E0E66922-3EC5-4E41-AE09-4285920E6762}"/>
              </a:ext>
            </a:extLst>
          </p:cNvPr>
          <p:cNvGrpSpPr/>
          <p:nvPr/>
        </p:nvGrpSpPr>
        <p:grpSpPr>
          <a:xfrm>
            <a:off x="1778167" y="5428830"/>
            <a:ext cx="1977259" cy="1235919"/>
            <a:chOff x="1066800" y="2693267"/>
            <a:chExt cx="6781800" cy="3777314"/>
          </a:xfrm>
        </p:grpSpPr>
        <p:sp>
          <p:nvSpPr>
            <p:cNvPr id="134" name="Ellipse 98">
              <a:extLst>
                <a:ext uri="{FF2B5EF4-FFF2-40B4-BE49-F238E27FC236}">
                  <a16:creationId xmlns:a16="http://schemas.microsoft.com/office/drawing/2014/main" id="{0DF28BCF-DE99-EA46-82F6-B847927B6940}"/>
                </a:ext>
              </a:extLst>
            </p:cNvPr>
            <p:cNvSpPr/>
            <p:nvPr/>
          </p:nvSpPr>
          <p:spPr bwMode="auto">
            <a:xfrm>
              <a:off x="1066800" y="4572000"/>
              <a:ext cx="6781800" cy="1447800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en-US" sz="1800">
                <a:solidFill>
                  <a:srgbClr val="FFFFFF"/>
                </a:solidFill>
                <a:latin typeface="Calibri" charset="0"/>
              </a:endParaRPr>
            </a:p>
          </p:txBody>
        </p:sp>
        <p:grpSp>
          <p:nvGrpSpPr>
            <p:cNvPr id="137" name="Group 136">
              <a:extLst>
                <a:ext uri="{FF2B5EF4-FFF2-40B4-BE49-F238E27FC236}">
                  <a16:creationId xmlns:a16="http://schemas.microsoft.com/office/drawing/2014/main" id="{99A0D814-39BC-0F40-82CD-A07C8A4FF43D}"/>
                </a:ext>
              </a:extLst>
            </p:cNvPr>
            <p:cNvGrpSpPr/>
            <p:nvPr/>
          </p:nvGrpSpPr>
          <p:grpSpPr>
            <a:xfrm rot="120000">
              <a:off x="2045651" y="2693267"/>
              <a:ext cx="4800600" cy="3777314"/>
              <a:chOff x="2286000" y="1785286"/>
              <a:chExt cx="4800600" cy="3777314"/>
            </a:xfrm>
          </p:grpSpPr>
          <p:sp>
            <p:nvSpPr>
              <p:cNvPr id="138" name="Oval 137">
                <a:extLst>
                  <a:ext uri="{FF2B5EF4-FFF2-40B4-BE49-F238E27FC236}">
                    <a16:creationId xmlns:a16="http://schemas.microsoft.com/office/drawing/2014/main" id="{A1203497-954B-0E4D-8375-5CD7508C379F}"/>
                  </a:ext>
                </a:extLst>
              </p:cNvPr>
              <p:cNvSpPr/>
              <p:nvPr/>
            </p:nvSpPr>
            <p:spPr>
              <a:xfrm>
                <a:off x="2286000" y="1785286"/>
                <a:ext cx="4800600" cy="3777314"/>
              </a:xfrm>
              <a:prstGeom prst="ellipse">
                <a:avLst/>
              </a:prstGeom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968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9" name="Oval 138">
                <a:extLst>
                  <a:ext uri="{FF2B5EF4-FFF2-40B4-BE49-F238E27FC236}">
                    <a16:creationId xmlns:a16="http://schemas.microsoft.com/office/drawing/2014/main" id="{0497A855-6815-9848-8DDB-75D144C5CBB7}"/>
                  </a:ext>
                </a:extLst>
              </p:cNvPr>
              <p:cNvSpPr/>
              <p:nvPr/>
            </p:nvSpPr>
            <p:spPr>
              <a:xfrm>
                <a:off x="2733793" y="1980024"/>
                <a:ext cx="3776870" cy="2971801"/>
              </a:xfrm>
              <a:prstGeom prst="ellipse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0160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44" name="Group 143">
            <a:extLst>
              <a:ext uri="{FF2B5EF4-FFF2-40B4-BE49-F238E27FC236}">
                <a16:creationId xmlns:a16="http://schemas.microsoft.com/office/drawing/2014/main" id="{222C203A-696F-BA43-8AB7-33FA9D396E07}"/>
              </a:ext>
            </a:extLst>
          </p:cNvPr>
          <p:cNvGrpSpPr/>
          <p:nvPr/>
        </p:nvGrpSpPr>
        <p:grpSpPr>
          <a:xfrm>
            <a:off x="2196541" y="5017755"/>
            <a:ext cx="1065949" cy="1143588"/>
            <a:chOff x="6453494" y="2317132"/>
            <a:chExt cx="1969724" cy="2047043"/>
          </a:xfrm>
        </p:grpSpPr>
        <p:sp>
          <p:nvSpPr>
            <p:cNvPr id="145" name="Oval 144">
              <a:extLst>
                <a:ext uri="{FF2B5EF4-FFF2-40B4-BE49-F238E27FC236}">
                  <a16:creationId xmlns:a16="http://schemas.microsoft.com/office/drawing/2014/main" id="{6234CDE3-ED0E-A842-B688-89B2FC583AB5}"/>
                </a:ext>
              </a:extLst>
            </p:cNvPr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50571E79-87CE-E44A-A9A4-96C324F811ED}"/>
                </a:ext>
              </a:extLst>
            </p:cNvPr>
            <p:cNvSpPr/>
            <p:nvPr/>
          </p:nvSpPr>
          <p:spPr>
            <a:xfrm>
              <a:off x="6581146" y="2317132"/>
              <a:ext cx="1741714" cy="1741714"/>
            </a:xfrm>
            <a:prstGeom prst="ellipse">
              <a:avLst/>
            </a:prstGeom>
            <a:gradFill>
              <a:gsLst>
                <a:gs pos="13000">
                  <a:srgbClr val="0070C0"/>
                </a:gs>
                <a:gs pos="71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200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47" name="Oval 146">
              <a:extLst>
                <a:ext uri="{FF2B5EF4-FFF2-40B4-BE49-F238E27FC236}">
                  <a16:creationId xmlns:a16="http://schemas.microsoft.com/office/drawing/2014/main" id="{ECFC0CF0-3C53-CC4E-85AE-F7E1382AD091}"/>
                </a:ext>
              </a:extLst>
            </p:cNvPr>
            <p:cNvSpPr/>
            <p:nvPr/>
          </p:nvSpPr>
          <p:spPr>
            <a:xfrm>
              <a:off x="6766204" y="2374552"/>
              <a:ext cx="1371601" cy="1206005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D1F39917-0871-AA47-A15B-E43F30B4A67D}"/>
                </a:ext>
              </a:extLst>
            </p:cNvPr>
            <p:cNvSpPr txBox="1"/>
            <p:nvPr/>
          </p:nvSpPr>
          <p:spPr>
            <a:xfrm>
              <a:off x="6913395" y="2582518"/>
              <a:ext cx="1163048" cy="1377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10</a:t>
              </a:r>
            </a:p>
          </p:txBody>
        </p:sp>
      </p:grpSp>
      <p:sp>
        <p:nvSpPr>
          <p:cNvPr id="149" name="Oval 148">
            <a:extLst>
              <a:ext uri="{FF2B5EF4-FFF2-40B4-BE49-F238E27FC236}">
                <a16:creationId xmlns:a16="http://schemas.microsoft.com/office/drawing/2014/main" id="{C6886FF2-4A47-CC47-98CA-067C695294F2}"/>
              </a:ext>
            </a:extLst>
          </p:cNvPr>
          <p:cNvSpPr/>
          <p:nvPr/>
        </p:nvSpPr>
        <p:spPr>
          <a:xfrm>
            <a:off x="8283797" y="294288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B20A7601-D65B-9C47-B1D0-E4E2F7FEC730}"/>
              </a:ext>
            </a:extLst>
          </p:cNvPr>
          <p:cNvSpPr txBox="1"/>
          <p:nvPr/>
        </p:nvSpPr>
        <p:spPr>
          <a:xfrm>
            <a:off x="8664695" y="3425705"/>
            <a:ext cx="920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  <p:grpSp>
        <p:nvGrpSpPr>
          <p:cNvPr id="151" name="Group 150">
            <a:extLst>
              <a:ext uri="{FF2B5EF4-FFF2-40B4-BE49-F238E27FC236}">
                <a16:creationId xmlns:a16="http://schemas.microsoft.com/office/drawing/2014/main" id="{6A32572A-CB20-8547-86FC-3B0841A91222}"/>
              </a:ext>
            </a:extLst>
          </p:cNvPr>
          <p:cNvGrpSpPr/>
          <p:nvPr/>
        </p:nvGrpSpPr>
        <p:grpSpPr>
          <a:xfrm>
            <a:off x="7708754" y="3042376"/>
            <a:ext cx="1977259" cy="1235919"/>
            <a:chOff x="1066800" y="2693267"/>
            <a:chExt cx="6781800" cy="3777314"/>
          </a:xfrm>
        </p:grpSpPr>
        <p:sp>
          <p:nvSpPr>
            <p:cNvPr id="152" name="Ellipse 98">
              <a:extLst>
                <a:ext uri="{FF2B5EF4-FFF2-40B4-BE49-F238E27FC236}">
                  <a16:creationId xmlns:a16="http://schemas.microsoft.com/office/drawing/2014/main" id="{D762C23B-EB3F-4D44-B031-AD1D4DA3E40D}"/>
                </a:ext>
              </a:extLst>
            </p:cNvPr>
            <p:cNvSpPr/>
            <p:nvPr/>
          </p:nvSpPr>
          <p:spPr bwMode="auto">
            <a:xfrm>
              <a:off x="1066800" y="4572000"/>
              <a:ext cx="6781800" cy="1447800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en-US" sz="1800">
                <a:solidFill>
                  <a:srgbClr val="FFFFFF"/>
                </a:solidFill>
                <a:latin typeface="Calibri" charset="0"/>
              </a:endParaRPr>
            </a:p>
          </p:txBody>
        </p:sp>
        <p:grpSp>
          <p:nvGrpSpPr>
            <p:cNvPr id="153" name="Group 152">
              <a:extLst>
                <a:ext uri="{FF2B5EF4-FFF2-40B4-BE49-F238E27FC236}">
                  <a16:creationId xmlns:a16="http://schemas.microsoft.com/office/drawing/2014/main" id="{4C718DE3-4434-954E-A011-2296058AD0C0}"/>
                </a:ext>
              </a:extLst>
            </p:cNvPr>
            <p:cNvGrpSpPr/>
            <p:nvPr/>
          </p:nvGrpSpPr>
          <p:grpSpPr>
            <a:xfrm rot="120000">
              <a:off x="2045651" y="2693267"/>
              <a:ext cx="4800600" cy="3777314"/>
              <a:chOff x="2286000" y="1785286"/>
              <a:chExt cx="4800600" cy="3777314"/>
            </a:xfrm>
          </p:grpSpPr>
          <p:sp>
            <p:nvSpPr>
              <p:cNvPr id="154" name="Oval 153">
                <a:extLst>
                  <a:ext uri="{FF2B5EF4-FFF2-40B4-BE49-F238E27FC236}">
                    <a16:creationId xmlns:a16="http://schemas.microsoft.com/office/drawing/2014/main" id="{2217AB88-6159-994F-8A92-AA260AC25FF5}"/>
                  </a:ext>
                </a:extLst>
              </p:cNvPr>
              <p:cNvSpPr/>
              <p:nvPr/>
            </p:nvSpPr>
            <p:spPr>
              <a:xfrm>
                <a:off x="2286000" y="1785286"/>
                <a:ext cx="4800600" cy="3777314"/>
              </a:xfrm>
              <a:prstGeom prst="ellipse">
                <a:avLst/>
              </a:prstGeom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968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5" name="Oval 154">
                <a:extLst>
                  <a:ext uri="{FF2B5EF4-FFF2-40B4-BE49-F238E27FC236}">
                    <a16:creationId xmlns:a16="http://schemas.microsoft.com/office/drawing/2014/main" id="{250D4E4D-732C-9944-A043-D992C17DD6CA}"/>
                  </a:ext>
                </a:extLst>
              </p:cNvPr>
              <p:cNvSpPr/>
              <p:nvPr/>
            </p:nvSpPr>
            <p:spPr>
              <a:xfrm>
                <a:off x="2733793" y="1980024"/>
                <a:ext cx="3776870" cy="2971801"/>
              </a:xfrm>
              <a:prstGeom prst="ellipse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isometricOffAxis1Top"/>
                <a:lightRig rig="threePt" dir="t"/>
              </a:scene3d>
              <a:sp3d>
                <a:bevelT w="19050" h="10160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5EBDC93C-4CF9-CD45-A012-B81E085D049C}"/>
              </a:ext>
            </a:extLst>
          </p:cNvPr>
          <p:cNvGrpSpPr/>
          <p:nvPr/>
        </p:nvGrpSpPr>
        <p:grpSpPr>
          <a:xfrm>
            <a:off x="8171359" y="2718254"/>
            <a:ext cx="1065949" cy="1143588"/>
            <a:chOff x="6453494" y="2317132"/>
            <a:chExt cx="1969724" cy="2047043"/>
          </a:xfrm>
        </p:grpSpPr>
        <p:sp>
          <p:nvSpPr>
            <p:cNvPr id="157" name="Oval 156">
              <a:extLst>
                <a:ext uri="{FF2B5EF4-FFF2-40B4-BE49-F238E27FC236}">
                  <a16:creationId xmlns:a16="http://schemas.microsoft.com/office/drawing/2014/main" id="{C39355E5-9974-AB47-A3BD-A33E806803D7}"/>
                </a:ext>
              </a:extLst>
            </p:cNvPr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A6630B10-CE88-0D4C-9E5A-4DD3E30DD368}"/>
                </a:ext>
              </a:extLst>
            </p:cNvPr>
            <p:cNvSpPr/>
            <p:nvPr/>
          </p:nvSpPr>
          <p:spPr>
            <a:xfrm>
              <a:off x="6581146" y="2317132"/>
              <a:ext cx="1741714" cy="1741714"/>
            </a:xfrm>
            <a:prstGeom prst="ellipse">
              <a:avLst/>
            </a:prstGeom>
            <a:gradFill>
              <a:gsLst>
                <a:gs pos="13000">
                  <a:srgbClr val="0070C0"/>
                </a:gs>
                <a:gs pos="71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200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CA0D4F74-E540-534B-B7AF-E119CA269F93}"/>
                </a:ext>
              </a:extLst>
            </p:cNvPr>
            <p:cNvSpPr/>
            <p:nvPr/>
          </p:nvSpPr>
          <p:spPr>
            <a:xfrm>
              <a:off x="6766204" y="2374552"/>
              <a:ext cx="1371601" cy="1206005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0" name="TextBox 159">
              <a:extLst>
                <a:ext uri="{FF2B5EF4-FFF2-40B4-BE49-F238E27FC236}">
                  <a16:creationId xmlns:a16="http://schemas.microsoft.com/office/drawing/2014/main" id="{10BEA464-6CDA-C644-8BA4-D2F7577FC5C8}"/>
                </a:ext>
              </a:extLst>
            </p:cNvPr>
            <p:cNvSpPr txBox="1"/>
            <p:nvPr/>
          </p:nvSpPr>
          <p:spPr>
            <a:xfrm>
              <a:off x="6913395" y="2582518"/>
              <a:ext cx="1163048" cy="1377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11</a:t>
              </a:r>
            </a:p>
          </p:txBody>
        </p:sp>
      </p:grpSp>
      <p:sp>
        <p:nvSpPr>
          <p:cNvPr id="164" name="Notched Right Arrow 163">
            <a:extLst>
              <a:ext uri="{FF2B5EF4-FFF2-40B4-BE49-F238E27FC236}">
                <a16:creationId xmlns:a16="http://schemas.microsoft.com/office/drawing/2014/main" id="{66B9E0A1-FAD0-4644-B9A3-AA999D694C05}"/>
              </a:ext>
            </a:extLst>
          </p:cNvPr>
          <p:cNvSpPr/>
          <p:nvPr/>
        </p:nvSpPr>
        <p:spPr>
          <a:xfrm>
            <a:off x="7459682" y="1769470"/>
            <a:ext cx="1081181" cy="485002"/>
          </a:xfrm>
          <a:prstGeom prst="notchedRightArrow">
            <a:avLst>
              <a:gd name="adj1" fmla="val 68499"/>
              <a:gd name="adj2" fmla="val 36126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45EF2BA-349C-1248-8A69-DC54F8DB27DF}"/>
              </a:ext>
            </a:extLst>
          </p:cNvPr>
          <p:cNvSpPr/>
          <p:nvPr/>
        </p:nvSpPr>
        <p:spPr>
          <a:xfrm>
            <a:off x="6799826" y="195005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BE6A6C58-E91C-834A-AE19-D590179869DC}"/>
              </a:ext>
            </a:extLst>
          </p:cNvPr>
          <p:cNvSpPr/>
          <p:nvPr/>
        </p:nvSpPr>
        <p:spPr>
          <a:xfrm>
            <a:off x="5507984" y="195005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6622E736-3045-7B4C-A98A-752D61D590D4}"/>
              </a:ext>
            </a:extLst>
          </p:cNvPr>
          <p:cNvSpPr/>
          <p:nvPr/>
        </p:nvSpPr>
        <p:spPr>
          <a:xfrm>
            <a:off x="4216142" y="195005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3" name="Rectangle 242">
            <a:extLst>
              <a:ext uri="{FF2B5EF4-FFF2-40B4-BE49-F238E27FC236}">
                <a16:creationId xmlns:a16="http://schemas.microsoft.com/office/drawing/2014/main" id="{B6CF1F0E-11D1-0E46-8A06-4FD366759058}"/>
              </a:ext>
            </a:extLst>
          </p:cNvPr>
          <p:cNvSpPr/>
          <p:nvPr/>
        </p:nvSpPr>
        <p:spPr>
          <a:xfrm>
            <a:off x="5743459" y="4413671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4" name="Rectangle 243">
            <a:extLst>
              <a:ext uri="{FF2B5EF4-FFF2-40B4-BE49-F238E27FC236}">
                <a16:creationId xmlns:a16="http://schemas.microsoft.com/office/drawing/2014/main" id="{E992B2B9-5C14-6940-A71A-E6A62E779DBE}"/>
              </a:ext>
            </a:extLst>
          </p:cNvPr>
          <p:cNvSpPr/>
          <p:nvPr/>
        </p:nvSpPr>
        <p:spPr>
          <a:xfrm>
            <a:off x="4451617" y="4413671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8" name="Rectangle 247">
            <a:extLst>
              <a:ext uri="{FF2B5EF4-FFF2-40B4-BE49-F238E27FC236}">
                <a16:creationId xmlns:a16="http://schemas.microsoft.com/office/drawing/2014/main" id="{EF0914C4-FE47-494D-89E2-D40F33EC03AA}"/>
              </a:ext>
            </a:extLst>
          </p:cNvPr>
          <p:cNvSpPr/>
          <p:nvPr/>
        </p:nvSpPr>
        <p:spPr>
          <a:xfrm>
            <a:off x="5708066" y="6931179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9" name="Rectangle 248">
            <a:extLst>
              <a:ext uri="{FF2B5EF4-FFF2-40B4-BE49-F238E27FC236}">
                <a16:creationId xmlns:a16="http://schemas.microsoft.com/office/drawing/2014/main" id="{650642FB-AF4E-3043-AB8F-F666B465A02F}"/>
              </a:ext>
            </a:extLst>
          </p:cNvPr>
          <p:cNvSpPr/>
          <p:nvPr/>
        </p:nvSpPr>
        <p:spPr>
          <a:xfrm>
            <a:off x="4416224" y="6931179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0" name="Rectangle 249">
            <a:extLst>
              <a:ext uri="{FF2B5EF4-FFF2-40B4-BE49-F238E27FC236}">
                <a16:creationId xmlns:a16="http://schemas.microsoft.com/office/drawing/2014/main" id="{4D988106-BC3D-A348-8917-942F6A71E863}"/>
              </a:ext>
            </a:extLst>
          </p:cNvPr>
          <p:cNvSpPr/>
          <p:nvPr/>
        </p:nvSpPr>
        <p:spPr>
          <a:xfrm>
            <a:off x="3124382" y="6931179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1" name="Rectangle 250">
            <a:extLst>
              <a:ext uri="{FF2B5EF4-FFF2-40B4-BE49-F238E27FC236}">
                <a16:creationId xmlns:a16="http://schemas.microsoft.com/office/drawing/2014/main" id="{CFE96A07-73F6-CE46-9845-5623ED82ED4A}"/>
              </a:ext>
            </a:extLst>
          </p:cNvPr>
          <p:cNvSpPr/>
          <p:nvPr/>
        </p:nvSpPr>
        <p:spPr>
          <a:xfrm>
            <a:off x="1832540" y="6931179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3" name="Rectangle 252">
            <a:extLst>
              <a:ext uri="{FF2B5EF4-FFF2-40B4-BE49-F238E27FC236}">
                <a16:creationId xmlns:a16="http://schemas.microsoft.com/office/drawing/2014/main" id="{0EC7633D-DDF9-8E4E-AE74-42020903636A}"/>
              </a:ext>
            </a:extLst>
          </p:cNvPr>
          <p:cNvSpPr/>
          <p:nvPr/>
        </p:nvSpPr>
        <p:spPr>
          <a:xfrm>
            <a:off x="5769472" y="9413225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5" name="Rectangle 254">
            <a:extLst>
              <a:ext uri="{FF2B5EF4-FFF2-40B4-BE49-F238E27FC236}">
                <a16:creationId xmlns:a16="http://schemas.microsoft.com/office/drawing/2014/main" id="{43FCBB07-E07C-E543-9282-3C49895ABC8B}"/>
              </a:ext>
            </a:extLst>
          </p:cNvPr>
          <p:cNvSpPr/>
          <p:nvPr/>
        </p:nvSpPr>
        <p:spPr>
          <a:xfrm>
            <a:off x="4477630" y="9413225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" name="Rectangle 255">
            <a:extLst>
              <a:ext uri="{FF2B5EF4-FFF2-40B4-BE49-F238E27FC236}">
                <a16:creationId xmlns:a16="http://schemas.microsoft.com/office/drawing/2014/main" id="{BA641094-4156-2945-9693-770564690D7B}"/>
              </a:ext>
            </a:extLst>
          </p:cNvPr>
          <p:cNvSpPr/>
          <p:nvPr/>
        </p:nvSpPr>
        <p:spPr>
          <a:xfrm>
            <a:off x="3185788" y="9413225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7" name="Rectangle 256">
            <a:extLst>
              <a:ext uri="{FF2B5EF4-FFF2-40B4-BE49-F238E27FC236}">
                <a16:creationId xmlns:a16="http://schemas.microsoft.com/office/drawing/2014/main" id="{0C177068-4B9A-9F43-89A4-0BEDDDFD987B}"/>
              </a:ext>
            </a:extLst>
          </p:cNvPr>
          <p:cNvSpPr/>
          <p:nvPr/>
        </p:nvSpPr>
        <p:spPr>
          <a:xfrm>
            <a:off x="1893946" y="9413225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9" name="Rectangle 258">
            <a:extLst>
              <a:ext uri="{FF2B5EF4-FFF2-40B4-BE49-F238E27FC236}">
                <a16:creationId xmlns:a16="http://schemas.microsoft.com/office/drawing/2014/main" id="{B57CD1EC-7336-6647-940E-8986E7838AA9}"/>
              </a:ext>
            </a:extLst>
          </p:cNvPr>
          <p:cNvSpPr/>
          <p:nvPr/>
        </p:nvSpPr>
        <p:spPr>
          <a:xfrm>
            <a:off x="5684236" y="11930422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0" name="Rectangle 259">
            <a:extLst>
              <a:ext uri="{FF2B5EF4-FFF2-40B4-BE49-F238E27FC236}">
                <a16:creationId xmlns:a16="http://schemas.microsoft.com/office/drawing/2014/main" id="{94C2956C-105C-B545-8679-F4743DA85142}"/>
              </a:ext>
            </a:extLst>
          </p:cNvPr>
          <p:cNvSpPr/>
          <p:nvPr/>
        </p:nvSpPr>
        <p:spPr>
          <a:xfrm>
            <a:off x="4392394" y="11930422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FA499525-66D1-C546-BDFD-C2A774F8FEC0}"/>
              </a:ext>
            </a:extLst>
          </p:cNvPr>
          <p:cNvSpPr/>
          <p:nvPr/>
        </p:nvSpPr>
        <p:spPr>
          <a:xfrm>
            <a:off x="3100552" y="11930422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2" name="Rectangle 261">
            <a:extLst>
              <a:ext uri="{FF2B5EF4-FFF2-40B4-BE49-F238E27FC236}">
                <a16:creationId xmlns:a16="http://schemas.microsoft.com/office/drawing/2014/main" id="{36611230-A3EA-0944-908D-3E633A457431}"/>
              </a:ext>
            </a:extLst>
          </p:cNvPr>
          <p:cNvSpPr/>
          <p:nvPr/>
        </p:nvSpPr>
        <p:spPr>
          <a:xfrm>
            <a:off x="1808710" y="11930422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3" name="Rectangle 262">
            <a:extLst>
              <a:ext uri="{FF2B5EF4-FFF2-40B4-BE49-F238E27FC236}">
                <a16:creationId xmlns:a16="http://schemas.microsoft.com/office/drawing/2014/main" id="{4B76C112-A6BD-9841-A70F-555CAFECFAC6}"/>
              </a:ext>
            </a:extLst>
          </p:cNvPr>
          <p:cNvSpPr/>
          <p:nvPr/>
        </p:nvSpPr>
        <p:spPr>
          <a:xfrm>
            <a:off x="6766906" y="1467258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4" name="Rectangle 263">
            <a:extLst>
              <a:ext uri="{FF2B5EF4-FFF2-40B4-BE49-F238E27FC236}">
                <a16:creationId xmlns:a16="http://schemas.microsoft.com/office/drawing/2014/main" id="{3EE9DD00-EFF8-C846-8837-3F4DA9FD1592}"/>
              </a:ext>
            </a:extLst>
          </p:cNvPr>
          <p:cNvSpPr/>
          <p:nvPr/>
        </p:nvSpPr>
        <p:spPr>
          <a:xfrm>
            <a:off x="5475064" y="1467258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5" name="Rectangle 264">
            <a:extLst>
              <a:ext uri="{FF2B5EF4-FFF2-40B4-BE49-F238E27FC236}">
                <a16:creationId xmlns:a16="http://schemas.microsoft.com/office/drawing/2014/main" id="{F4AA10E4-47EE-4045-839F-F6BE3A9265EA}"/>
              </a:ext>
            </a:extLst>
          </p:cNvPr>
          <p:cNvSpPr/>
          <p:nvPr/>
        </p:nvSpPr>
        <p:spPr>
          <a:xfrm>
            <a:off x="4183222" y="1467258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" name="Rectangle 265">
            <a:extLst>
              <a:ext uri="{FF2B5EF4-FFF2-40B4-BE49-F238E27FC236}">
                <a16:creationId xmlns:a16="http://schemas.microsoft.com/office/drawing/2014/main" id="{BC1AFF77-E78B-9046-9F32-944A86661D58}"/>
              </a:ext>
            </a:extLst>
          </p:cNvPr>
          <p:cNvSpPr/>
          <p:nvPr/>
        </p:nvSpPr>
        <p:spPr>
          <a:xfrm>
            <a:off x="2891380" y="1467258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7" name="Rectangle 266">
            <a:extLst>
              <a:ext uri="{FF2B5EF4-FFF2-40B4-BE49-F238E27FC236}">
                <a16:creationId xmlns:a16="http://schemas.microsoft.com/office/drawing/2014/main" id="{5DCC5E68-94A5-7444-867D-089A9FE6C56C}"/>
              </a:ext>
            </a:extLst>
          </p:cNvPr>
          <p:cNvSpPr/>
          <p:nvPr/>
        </p:nvSpPr>
        <p:spPr>
          <a:xfrm>
            <a:off x="1599538" y="14672586"/>
            <a:ext cx="835299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1" name="6-Point Star 79">
            <a:extLst>
              <a:ext uri="{FF2B5EF4-FFF2-40B4-BE49-F238E27FC236}">
                <a16:creationId xmlns:a16="http://schemas.microsoft.com/office/drawing/2014/main" id="{27760A2E-EC16-0042-8C15-C03F71EF0FD4}"/>
              </a:ext>
            </a:extLst>
          </p:cNvPr>
          <p:cNvSpPr/>
          <p:nvPr/>
        </p:nvSpPr>
        <p:spPr>
          <a:xfrm>
            <a:off x="1227957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4" name="6-Point Star 76">
            <a:extLst>
              <a:ext uri="{FF2B5EF4-FFF2-40B4-BE49-F238E27FC236}">
                <a16:creationId xmlns:a16="http://schemas.microsoft.com/office/drawing/2014/main" id="{704E38BA-D97C-2F44-AFC2-F8E9EA8773D5}"/>
              </a:ext>
            </a:extLst>
          </p:cNvPr>
          <p:cNvSpPr/>
          <p:nvPr/>
        </p:nvSpPr>
        <p:spPr>
          <a:xfrm>
            <a:off x="8449808" y="1435582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75" name="6-Point Star 76">
            <a:extLst>
              <a:ext uri="{FF2B5EF4-FFF2-40B4-BE49-F238E27FC236}">
                <a16:creationId xmlns:a16="http://schemas.microsoft.com/office/drawing/2014/main" id="{A58F1FE8-BED0-2F49-B930-4D8CD5B686E8}"/>
              </a:ext>
            </a:extLst>
          </p:cNvPr>
          <p:cNvSpPr/>
          <p:nvPr/>
        </p:nvSpPr>
        <p:spPr>
          <a:xfrm>
            <a:off x="8617063" y="1435582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76" name="6-Point Star 76">
            <a:extLst>
              <a:ext uri="{FF2B5EF4-FFF2-40B4-BE49-F238E27FC236}">
                <a16:creationId xmlns:a16="http://schemas.microsoft.com/office/drawing/2014/main" id="{79841BDA-1EAA-9545-8766-3C192DAE266D}"/>
              </a:ext>
            </a:extLst>
          </p:cNvPr>
          <p:cNvSpPr/>
          <p:nvPr/>
        </p:nvSpPr>
        <p:spPr>
          <a:xfrm>
            <a:off x="8784318" y="1435582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77" name="6-Point Star 76">
            <a:extLst>
              <a:ext uri="{FF2B5EF4-FFF2-40B4-BE49-F238E27FC236}">
                <a16:creationId xmlns:a16="http://schemas.microsoft.com/office/drawing/2014/main" id="{7E180015-7559-5341-8F5C-7F2831EEF4AA}"/>
              </a:ext>
            </a:extLst>
          </p:cNvPr>
          <p:cNvSpPr/>
          <p:nvPr/>
        </p:nvSpPr>
        <p:spPr>
          <a:xfrm>
            <a:off x="8951573" y="1435582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78" name="6-Point Star 76">
            <a:extLst>
              <a:ext uri="{FF2B5EF4-FFF2-40B4-BE49-F238E27FC236}">
                <a16:creationId xmlns:a16="http://schemas.microsoft.com/office/drawing/2014/main" id="{9D3E301B-4FD0-4948-B1CD-F6AF79FB51C9}"/>
              </a:ext>
            </a:extLst>
          </p:cNvPr>
          <p:cNvSpPr/>
          <p:nvPr/>
        </p:nvSpPr>
        <p:spPr>
          <a:xfrm>
            <a:off x="9118829" y="1435582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79" name="6-Point Star 76">
            <a:extLst>
              <a:ext uri="{FF2B5EF4-FFF2-40B4-BE49-F238E27FC236}">
                <a16:creationId xmlns:a16="http://schemas.microsoft.com/office/drawing/2014/main" id="{D1C134EA-8514-B145-810F-45F7F8DE10D6}"/>
              </a:ext>
            </a:extLst>
          </p:cNvPr>
          <p:cNvSpPr/>
          <p:nvPr/>
        </p:nvSpPr>
        <p:spPr>
          <a:xfrm>
            <a:off x="8584890" y="1944641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0" name="6-Point Star 76">
            <a:extLst>
              <a:ext uri="{FF2B5EF4-FFF2-40B4-BE49-F238E27FC236}">
                <a16:creationId xmlns:a16="http://schemas.microsoft.com/office/drawing/2014/main" id="{2895F8E2-63C4-F44C-95DF-D81569D81578}"/>
              </a:ext>
            </a:extLst>
          </p:cNvPr>
          <p:cNvSpPr/>
          <p:nvPr/>
        </p:nvSpPr>
        <p:spPr>
          <a:xfrm>
            <a:off x="8752145" y="1944641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1" name="6-Point Star 76">
            <a:extLst>
              <a:ext uri="{FF2B5EF4-FFF2-40B4-BE49-F238E27FC236}">
                <a16:creationId xmlns:a16="http://schemas.microsoft.com/office/drawing/2014/main" id="{77C07641-589D-D444-9C8B-7711BEBA3F71}"/>
              </a:ext>
            </a:extLst>
          </p:cNvPr>
          <p:cNvSpPr/>
          <p:nvPr/>
        </p:nvSpPr>
        <p:spPr>
          <a:xfrm>
            <a:off x="8919400" y="1944641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3" name="6-Point Star 76">
            <a:extLst>
              <a:ext uri="{FF2B5EF4-FFF2-40B4-BE49-F238E27FC236}">
                <a16:creationId xmlns:a16="http://schemas.microsoft.com/office/drawing/2014/main" id="{52C39E32-2177-C046-9E6E-23ADAE4CB252}"/>
              </a:ext>
            </a:extLst>
          </p:cNvPr>
          <p:cNvSpPr/>
          <p:nvPr/>
        </p:nvSpPr>
        <p:spPr>
          <a:xfrm>
            <a:off x="9086655" y="1944641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5" name="6-Point Star 76">
            <a:extLst>
              <a:ext uri="{FF2B5EF4-FFF2-40B4-BE49-F238E27FC236}">
                <a16:creationId xmlns:a16="http://schemas.microsoft.com/office/drawing/2014/main" id="{0A9DAD6C-F581-104A-9E36-B72DBD597B3F}"/>
              </a:ext>
            </a:extLst>
          </p:cNvPr>
          <p:cNvSpPr/>
          <p:nvPr/>
        </p:nvSpPr>
        <p:spPr>
          <a:xfrm>
            <a:off x="9253911" y="1944641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6" name="6-Point Star 76">
            <a:extLst>
              <a:ext uri="{FF2B5EF4-FFF2-40B4-BE49-F238E27FC236}">
                <a16:creationId xmlns:a16="http://schemas.microsoft.com/office/drawing/2014/main" id="{2BFE4C9E-DA6D-274A-B73D-BF605931D9DC}"/>
              </a:ext>
            </a:extLst>
          </p:cNvPr>
          <p:cNvSpPr/>
          <p:nvPr/>
        </p:nvSpPr>
        <p:spPr>
          <a:xfrm>
            <a:off x="8599056" y="2529497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7" name="6-Point Star 76">
            <a:extLst>
              <a:ext uri="{FF2B5EF4-FFF2-40B4-BE49-F238E27FC236}">
                <a16:creationId xmlns:a16="http://schemas.microsoft.com/office/drawing/2014/main" id="{CB85395E-2FDF-B744-A176-EA8335F4CB52}"/>
              </a:ext>
            </a:extLst>
          </p:cNvPr>
          <p:cNvSpPr/>
          <p:nvPr/>
        </p:nvSpPr>
        <p:spPr>
          <a:xfrm>
            <a:off x="8766311" y="2529497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8" name="6-Point Star 76">
            <a:extLst>
              <a:ext uri="{FF2B5EF4-FFF2-40B4-BE49-F238E27FC236}">
                <a16:creationId xmlns:a16="http://schemas.microsoft.com/office/drawing/2014/main" id="{F6896E39-FD1A-6546-B26A-A23B85D874D2}"/>
              </a:ext>
            </a:extLst>
          </p:cNvPr>
          <p:cNvSpPr/>
          <p:nvPr/>
        </p:nvSpPr>
        <p:spPr>
          <a:xfrm>
            <a:off x="8933566" y="2529497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9" name="6-Point Star 76">
            <a:extLst>
              <a:ext uri="{FF2B5EF4-FFF2-40B4-BE49-F238E27FC236}">
                <a16:creationId xmlns:a16="http://schemas.microsoft.com/office/drawing/2014/main" id="{F3999034-0DAB-894B-8934-FA4FD48A6001}"/>
              </a:ext>
            </a:extLst>
          </p:cNvPr>
          <p:cNvSpPr/>
          <p:nvPr/>
        </p:nvSpPr>
        <p:spPr>
          <a:xfrm>
            <a:off x="9100821" y="2529497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90" name="6-Point Star 76">
            <a:extLst>
              <a:ext uri="{FF2B5EF4-FFF2-40B4-BE49-F238E27FC236}">
                <a16:creationId xmlns:a16="http://schemas.microsoft.com/office/drawing/2014/main" id="{58BE4A03-10E5-9248-8B2A-E4F56EBBFB09}"/>
              </a:ext>
            </a:extLst>
          </p:cNvPr>
          <p:cNvSpPr/>
          <p:nvPr/>
        </p:nvSpPr>
        <p:spPr>
          <a:xfrm>
            <a:off x="9268077" y="2529497"/>
            <a:ext cx="145706" cy="127160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91" name="6-Point Star 79">
            <a:extLst>
              <a:ext uri="{FF2B5EF4-FFF2-40B4-BE49-F238E27FC236}">
                <a16:creationId xmlns:a16="http://schemas.microsoft.com/office/drawing/2014/main" id="{191FFFE6-A05F-684F-AA62-C33DFE05B639}"/>
              </a:ext>
            </a:extLst>
          </p:cNvPr>
          <p:cNvSpPr/>
          <p:nvPr/>
        </p:nvSpPr>
        <p:spPr>
          <a:xfrm>
            <a:off x="1557633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2" name="6-Point Star 79">
            <a:extLst>
              <a:ext uri="{FF2B5EF4-FFF2-40B4-BE49-F238E27FC236}">
                <a16:creationId xmlns:a16="http://schemas.microsoft.com/office/drawing/2014/main" id="{AD925183-4B77-CE46-A9CB-B3FA587FAC0A}"/>
              </a:ext>
            </a:extLst>
          </p:cNvPr>
          <p:cNvSpPr/>
          <p:nvPr/>
        </p:nvSpPr>
        <p:spPr>
          <a:xfrm>
            <a:off x="1887309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3" name="6-Point Star 79">
            <a:extLst>
              <a:ext uri="{FF2B5EF4-FFF2-40B4-BE49-F238E27FC236}">
                <a16:creationId xmlns:a16="http://schemas.microsoft.com/office/drawing/2014/main" id="{486CEEB2-D137-7A40-8CE0-B423D005996B}"/>
              </a:ext>
            </a:extLst>
          </p:cNvPr>
          <p:cNvSpPr/>
          <p:nvPr/>
        </p:nvSpPr>
        <p:spPr>
          <a:xfrm>
            <a:off x="2216985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4" name="6-Point Star 79">
            <a:extLst>
              <a:ext uri="{FF2B5EF4-FFF2-40B4-BE49-F238E27FC236}">
                <a16:creationId xmlns:a16="http://schemas.microsoft.com/office/drawing/2014/main" id="{43BFEDC9-D4C8-5542-9102-403C25D247F8}"/>
              </a:ext>
            </a:extLst>
          </p:cNvPr>
          <p:cNvSpPr/>
          <p:nvPr/>
        </p:nvSpPr>
        <p:spPr>
          <a:xfrm>
            <a:off x="2546659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5" name="6-Point Star 79">
            <a:extLst>
              <a:ext uri="{FF2B5EF4-FFF2-40B4-BE49-F238E27FC236}">
                <a16:creationId xmlns:a16="http://schemas.microsoft.com/office/drawing/2014/main" id="{115F6E0B-CD27-F143-8E0A-4B644A481398}"/>
              </a:ext>
            </a:extLst>
          </p:cNvPr>
          <p:cNvSpPr/>
          <p:nvPr/>
        </p:nvSpPr>
        <p:spPr>
          <a:xfrm>
            <a:off x="6969274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8" name="6-Point Star 79">
            <a:extLst>
              <a:ext uri="{FF2B5EF4-FFF2-40B4-BE49-F238E27FC236}">
                <a16:creationId xmlns:a16="http://schemas.microsoft.com/office/drawing/2014/main" id="{D99E9F89-F55F-954B-9133-11BFEDFE0E72}"/>
              </a:ext>
            </a:extLst>
          </p:cNvPr>
          <p:cNvSpPr/>
          <p:nvPr/>
        </p:nvSpPr>
        <p:spPr>
          <a:xfrm>
            <a:off x="7298950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9" name="6-Point Star 79">
            <a:extLst>
              <a:ext uri="{FF2B5EF4-FFF2-40B4-BE49-F238E27FC236}">
                <a16:creationId xmlns:a16="http://schemas.microsoft.com/office/drawing/2014/main" id="{FDC62339-E97B-7448-B6B8-AB733EA311A1}"/>
              </a:ext>
            </a:extLst>
          </p:cNvPr>
          <p:cNvSpPr/>
          <p:nvPr/>
        </p:nvSpPr>
        <p:spPr>
          <a:xfrm>
            <a:off x="7628626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0" name="6-Point Star 79">
            <a:extLst>
              <a:ext uri="{FF2B5EF4-FFF2-40B4-BE49-F238E27FC236}">
                <a16:creationId xmlns:a16="http://schemas.microsoft.com/office/drawing/2014/main" id="{61D083E5-6EFB-3E43-B5BC-7F94668B573F}"/>
              </a:ext>
            </a:extLst>
          </p:cNvPr>
          <p:cNvSpPr/>
          <p:nvPr/>
        </p:nvSpPr>
        <p:spPr>
          <a:xfrm>
            <a:off x="7958302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1" name="6-Point Star 79">
            <a:extLst>
              <a:ext uri="{FF2B5EF4-FFF2-40B4-BE49-F238E27FC236}">
                <a16:creationId xmlns:a16="http://schemas.microsoft.com/office/drawing/2014/main" id="{D72DB4B3-D789-6049-BD3C-114F57760BEC}"/>
              </a:ext>
            </a:extLst>
          </p:cNvPr>
          <p:cNvSpPr/>
          <p:nvPr/>
        </p:nvSpPr>
        <p:spPr>
          <a:xfrm>
            <a:off x="8287976" y="401678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76EEC6-56F1-E443-BA50-2C04BD32F25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941" y="12820371"/>
            <a:ext cx="673296" cy="792113"/>
          </a:xfrm>
          <a:prstGeom prst="rect">
            <a:avLst/>
          </a:prstGeom>
        </p:spPr>
      </p:pic>
      <p:pic>
        <p:nvPicPr>
          <p:cNvPr id="228" name="Picture 227">
            <a:extLst>
              <a:ext uri="{FF2B5EF4-FFF2-40B4-BE49-F238E27FC236}">
                <a16:creationId xmlns:a16="http://schemas.microsoft.com/office/drawing/2014/main" id="{BF9B31C4-F8A7-F547-8DB2-9D0C072D51E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474" y="7812061"/>
            <a:ext cx="673296" cy="7921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FE1B7C-3CEF-1E4A-A05E-B2D99691A35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842413">
            <a:off x="932126" y="11744169"/>
            <a:ext cx="567137" cy="716383"/>
          </a:xfrm>
          <a:prstGeom prst="rect">
            <a:avLst/>
          </a:prstGeom>
        </p:spPr>
      </p:pic>
      <p:pic>
        <p:nvPicPr>
          <p:cNvPr id="232" name="Picture 231">
            <a:extLst>
              <a:ext uri="{FF2B5EF4-FFF2-40B4-BE49-F238E27FC236}">
                <a16:creationId xmlns:a16="http://schemas.microsoft.com/office/drawing/2014/main" id="{EC7768BA-DD05-C646-995C-5DCAC49F632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842413">
            <a:off x="974452" y="6741510"/>
            <a:ext cx="567137" cy="716383"/>
          </a:xfrm>
          <a:prstGeom prst="rect">
            <a:avLst/>
          </a:prstGeom>
        </p:spPr>
      </p:pic>
      <p:pic>
        <p:nvPicPr>
          <p:cNvPr id="238" name="Picture 237">
            <a:extLst>
              <a:ext uri="{FF2B5EF4-FFF2-40B4-BE49-F238E27FC236}">
                <a16:creationId xmlns:a16="http://schemas.microsoft.com/office/drawing/2014/main" id="{EFA29DDD-ABF5-314B-A5F9-AED397768C8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842413">
            <a:off x="3107116" y="1822044"/>
            <a:ext cx="567137" cy="716383"/>
          </a:xfrm>
          <a:prstGeom prst="rect">
            <a:avLst/>
          </a:prstGeom>
        </p:spPr>
      </p:pic>
      <p:pic>
        <p:nvPicPr>
          <p:cNvPr id="268" name="Picture 267">
            <a:extLst>
              <a:ext uri="{FF2B5EF4-FFF2-40B4-BE49-F238E27FC236}">
                <a16:creationId xmlns:a16="http://schemas.microsoft.com/office/drawing/2014/main" id="{8EDE721A-DB87-F343-AA1E-284A04029CDD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194257" flipH="1">
            <a:off x="7023846" y="9135096"/>
            <a:ext cx="584822" cy="628663"/>
          </a:xfrm>
          <a:prstGeom prst="rect">
            <a:avLst/>
          </a:prstGeom>
        </p:spPr>
      </p:pic>
      <p:pic>
        <p:nvPicPr>
          <p:cNvPr id="269" name="Picture 268">
            <a:extLst>
              <a:ext uri="{FF2B5EF4-FFF2-40B4-BE49-F238E27FC236}">
                <a16:creationId xmlns:a16="http://schemas.microsoft.com/office/drawing/2014/main" id="{2CB6D44A-0F99-F34C-AD17-C1596B7F46C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194257" flipH="1">
            <a:off x="6856566" y="4179314"/>
            <a:ext cx="584822" cy="628663"/>
          </a:xfrm>
          <a:prstGeom prst="rect">
            <a:avLst/>
          </a:prstGeom>
        </p:spPr>
      </p:pic>
      <p:pic>
        <p:nvPicPr>
          <p:cNvPr id="332" name="Picture 7">
            <a:extLst>
              <a:ext uri="{FF2B5EF4-FFF2-40B4-BE49-F238E27FC236}">
                <a16:creationId xmlns:a16="http://schemas.microsoft.com/office/drawing/2014/main" id="{934CDDD2-B30E-9944-9BE3-5DC8276B2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984" y="16667910"/>
            <a:ext cx="2013692" cy="607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3" name="Picture 7">
            <a:extLst>
              <a:ext uri="{FF2B5EF4-FFF2-40B4-BE49-F238E27FC236}">
                <a16:creationId xmlns:a16="http://schemas.microsoft.com/office/drawing/2014/main" id="{13FCB37F-DDDC-8744-9B35-EA3C688B2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006" y="14797766"/>
            <a:ext cx="1134231" cy="342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BF81E66-6F21-894A-B92E-2044B81F3FBC}"/>
              </a:ext>
            </a:extLst>
          </p:cNvPr>
          <p:cNvSpPr txBox="1"/>
          <p:nvPr/>
        </p:nvSpPr>
        <p:spPr>
          <a:xfrm>
            <a:off x="1714244" y="9921685"/>
            <a:ext cx="15698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u="sng" dirty="0"/>
              <a:t>Progress and Assessment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200" dirty="0"/>
              <a:t>Careers Projects,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200" dirty="0"/>
              <a:t>Confidence Checkers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200" dirty="0"/>
              <a:t>Quizzes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200" dirty="0"/>
              <a:t>Escape rooms</a:t>
            </a:r>
          </a:p>
        </p:txBody>
      </p:sp>
      <p:pic>
        <p:nvPicPr>
          <p:cNvPr id="338" name="Picture 2">
            <a:extLst>
              <a:ext uri="{FF2B5EF4-FFF2-40B4-BE49-F238E27FC236}">
                <a16:creationId xmlns:a16="http://schemas.microsoft.com/office/drawing/2014/main" id="{99D00E8F-8B2B-3442-A8E0-75E559A93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184" y="5614452"/>
            <a:ext cx="822022" cy="265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9" name="Picture 3">
            <a:extLst>
              <a:ext uri="{FF2B5EF4-FFF2-40B4-BE49-F238E27FC236}">
                <a16:creationId xmlns:a16="http://schemas.microsoft.com/office/drawing/2014/main" id="{91D113B6-2C27-724D-B153-3D722673D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9059" y="4721866"/>
            <a:ext cx="91201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0" name="Picture 4">
            <a:extLst>
              <a:ext uri="{FF2B5EF4-FFF2-40B4-BE49-F238E27FC236}">
                <a16:creationId xmlns:a16="http://schemas.microsoft.com/office/drawing/2014/main" id="{5D9B0709-55E8-AF49-9E79-56AE93A16A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9059" y="5022194"/>
            <a:ext cx="912019" cy="26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1" name="Picture 5">
            <a:extLst>
              <a:ext uri="{FF2B5EF4-FFF2-40B4-BE49-F238E27FC236}">
                <a16:creationId xmlns:a16="http://schemas.microsoft.com/office/drawing/2014/main" id="{880FDB8A-FCCC-2749-89B4-32638A4FEC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5778" y="5311184"/>
            <a:ext cx="822022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3" name="Picture 6">
            <a:extLst>
              <a:ext uri="{FF2B5EF4-FFF2-40B4-BE49-F238E27FC236}">
                <a16:creationId xmlns:a16="http://schemas.microsoft.com/office/drawing/2014/main" id="{3E634CC9-2E4E-4849-8C1F-EF576B9EF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870" y="5014961"/>
            <a:ext cx="822022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4" name="Picture 7">
            <a:extLst>
              <a:ext uri="{FF2B5EF4-FFF2-40B4-BE49-F238E27FC236}">
                <a16:creationId xmlns:a16="http://schemas.microsoft.com/office/drawing/2014/main" id="{3DEE4FA1-F842-3F4E-84D0-E0773335B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665" y="4725067"/>
            <a:ext cx="830131" cy="25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5" name="Picture 8">
            <a:extLst>
              <a:ext uri="{FF2B5EF4-FFF2-40B4-BE49-F238E27FC236}">
                <a16:creationId xmlns:a16="http://schemas.microsoft.com/office/drawing/2014/main" id="{753AEA17-50DD-344B-95DE-E0F10B4BA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6310" y="5608757"/>
            <a:ext cx="90476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6" name="Picture 9">
            <a:extLst>
              <a:ext uri="{FF2B5EF4-FFF2-40B4-BE49-F238E27FC236}">
                <a16:creationId xmlns:a16="http://schemas.microsoft.com/office/drawing/2014/main" id="{9F0B0E65-B135-164E-8B1D-3A49CA048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2187" y="5321750"/>
            <a:ext cx="908891" cy="265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7" name="TextBox 346">
            <a:extLst>
              <a:ext uri="{FF2B5EF4-FFF2-40B4-BE49-F238E27FC236}">
                <a16:creationId xmlns:a16="http://schemas.microsoft.com/office/drawing/2014/main" id="{63BE2673-9F17-8C47-94CC-E6C9D070836E}"/>
              </a:ext>
            </a:extLst>
          </p:cNvPr>
          <p:cNvSpPr txBox="1"/>
          <p:nvPr/>
        </p:nvSpPr>
        <p:spPr>
          <a:xfrm>
            <a:off x="289806" y="4360279"/>
            <a:ext cx="24305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u="sng" dirty="0"/>
              <a:t>SKILS DEVELOPED</a:t>
            </a:r>
            <a:endParaRPr lang="en-US" sz="1800" dirty="0"/>
          </a:p>
        </p:txBody>
      </p:sp>
      <p:sp>
        <p:nvSpPr>
          <p:cNvPr id="357" name="Up Arrow 356">
            <a:extLst>
              <a:ext uri="{FF2B5EF4-FFF2-40B4-BE49-F238E27FC236}">
                <a16:creationId xmlns:a16="http://schemas.microsoft.com/office/drawing/2014/main" id="{AEDDC533-1F8F-1E43-B15B-5767EEF04846}"/>
              </a:ext>
            </a:extLst>
          </p:cNvPr>
          <p:cNvSpPr/>
          <p:nvPr/>
        </p:nvSpPr>
        <p:spPr>
          <a:xfrm rot="16200000">
            <a:off x="7535060" y="4247518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rgbClr val="FFC000"/>
              </a:gs>
            </a:gsLst>
            <a:lin ang="18900000" scaled="1"/>
            <a:tileRect/>
          </a:gradFill>
          <a:ln w="12700">
            <a:solidFill>
              <a:schemeClr val="accent6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5" name="Picture 304">
            <a:extLst>
              <a:ext uri="{FF2B5EF4-FFF2-40B4-BE49-F238E27FC236}">
                <a16:creationId xmlns:a16="http://schemas.microsoft.com/office/drawing/2014/main" id="{A09A9071-8C2C-DD49-AAF1-517C40108C6D}"/>
              </a:ext>
            </a:extLst>
          </p:cNvPr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8672" y="16188025"/>
            <a:ext cx="518385" cy="518385"/>
          </a:xfrm>
          <a:prstGeom prst="rect">
            <a:avLst/>
          </a:prstGeom>
        </p:spPr>
      </p:pic>
      <p:pic>
        <p:nvPicPr>
          <p:cNvPr id="387" name="Picture 386">
            <a:extLst>
              <a:ext uri="{FF2B5EF4-FFF2-40B4-BE49-F238E27FC236}">
                <a16:creationId xmlns:a16="http://schemas.microsoft.com/office/drawing/2014/main" id="{C8310634-562D-5142-A233-0566C1E663EE}"/>
              </a:ext>
            </a:extLst>
          </p:cNvPr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463" y="1656740"/>
            <a:ext cx="1764696" cy="534594"/>
          </a:xfrm>
          <a:prstGeom prst="rect">
            <a:avLst/>
          </a:prstGeom>
        </p:spPr>
      </p:pic>
      <p:pic>
        <p:nvPicPr>
          <p:cNvPr id="388" name="Picture 387">
            <a:extLst>
              <a:ext uri="{FF2B5EF4-FFF2-40B4-BE49-F238E27FC236}">
                <a16:creationId xmlns:a16="http://schemas.microsoft.com/office/drawing/2014/main" id="{817EE0F4-E0C4-DA4D-A29C-E1C3AC48E0F0}"/>
              </a:ext>
            </a:extLst>
          </p:cNvPr>
          <p:cNvPicPr>
            <a:picLocks noChangeAspect="1"/>
          </p:cNvPicPr>
          <p:nvPr/>
        </p:nvPicPr>
        <p:blipFill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7117" y="16649249"/>
            <a:ext cx="2121410" cy="60782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F5A8C9D-B7D2-1F49-9B54-0E93C0DFE5BF}"/>
              </a:ext>
            </a:extLst>
          </p:cNvPr>
          <p:cNvSpPr txBox="1"/>
          <p:nvPr/>
        </p:nvSpPr>
        <p:spPr>
          <a:xfrm>
            <a:off x="1697738" y="12612756"/>
            <a:ext cx="2841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1 A day in the Life of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2 Business &amp; profits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3 Identity theft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4 Making decisions and managing risk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5 Managing pocket money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6 What are employability skills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7 What is fast fashion?</a:t>
            </a:r>
          </a:p>
          <a:p>
            <a:pPr marL="171450" indent="-171450">
              <a:buFont typeface="Wingdings" pitchFamily="2" charset="2"/>
              <a:buChar char="Ø"/>
            </a:pPr>
            <a:endParaRPr lang="en-US" sz="1200" dirty="0"/>
          </a:p>
        </p:txBody>
      </p:sp>
      <p:sp>
        <p:nvSpPr>
          <p:cNvPr id="396" name="TextBox 395">
            <a:extLst>
              <a:ext uri="{FF2B5EF4-FFF2-40B4-BE49-F238E27FC236}">
                <a16:creationId xmlns:a16="http://schemas.microsoft.com/office/drawing/2014/main" id="{B2A67014-8267-CD4E-B6AD-56D5EB7428CB}"/>
              </a:ext>
            </a:extLst>
          </p:cNvPr>
          <p:cNvSpPr txBox="1"/>
          <p:nvPr/>
        </p:nvSpPr>
        <p:spPr>
          <a:xfrm>
            <a:off x="2946740" y="10011716"/>
            <a:ext cx="2841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1 Create opportunities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2 Explore possibilities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3 Manage career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4 Methods of investing money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5 Volunteering and Social action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6 What are GCSE’s?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7. What is Labour Market Information</a:t>
            </a:r>
          </a:p>
        </p:txBody>
      </p:sp>
      <p:sp>
        <p:nvSpPr>
          <p:cNvPr id="397" name="TextBox 396">
            <a:extLst>
              <a:ext uri="{FF2B5EF4-FFF2-40B4-BE49-F238E27FC236}">
                <a16:creationId xmlns:a16="http://schemas.microsoft.com/office/drawing/2014/main" id="{A4909639-D4F0-8A45-AAA0-FC3DADA995BD}"/>
              </a:ext>
            </a:extLst>
          </p:cNvPr>
          <p:cNvSpPr txBox="1"/>
          <p:nvPr/>
        </p:nvSpPr>
        <p:spPr>
          <a:xfrm>
            <a:off x="1679916" y="7572784"/>
            <a:ext cx="2841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1 Challenging yourself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2 Entrepreneurialism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3 Future jobs and workforce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4 Importance of networking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5 Understanding credit score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6 Vision and motivation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7 Vocational qualifications</a:t>
            </a:r>
          </a:p>
        </p:txBody>
      </p:sp>
      <p:sp>
        <p:nvSpPr>
          <p:cNvPr id="398" name="TextBox 397">
            <a:extLst>
              <a:ext uri="{FF2B5EF4-FFF2-40B4-BE49-F238E27FC236}">
                <a16:creationId xmlns:a16="http://schemas.microsoft.com/office/drawing/2014/main" id="{76682A7E-EC64-6849-9226-883854760B5D}"/>
              </a:ext>
            </a:extLst>
          </p:cNvPr>
          <p:cNvSpPr txBox="1"/>
          <p:nvPr/>
        </p:nvSpPr>
        <p:spPr>
          <a:xfrm>
            <a:off x="3437034" y="5036504"/>
            <a:ext cx="27101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1 Buy now pay later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2 balancing work and life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3 Working 15-18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4 Building a Personal brand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5 applying for jobs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6 Importance of national employment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7 What is a mortgage</a:t>
            </a:r>
          </a:p>
        </p:txBody>
      </p:sp>
      <p:sp>
        <p:nvSpPr>
          <p:cNvPr id="399" name="TextBox 398">
            <a:extLst>
              <a:ext uri="{FF2B5EF4-FFF2-40B4-BE49-F238E27FC236}">
                <a16:creationId xmlns:a16="http://schemas.microsoft.com/office/drawing/2014/main" id="{6E6C2071-88E3-A94A-8554-64202E6A1EBB}"/>
              </a:ext>
            </a:extLst>
          </p:cNvPr>
          <p:cNvSpPr txBox="1"/>
          <p:nvPr/>
        </p:nvSpPr>
        <p:spPr>
          <a:xfrm>
            <a:off x="3729833" y="2506803"/>
            <a:ext cx="2841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b="1" dirty="0"/>
              <a:t>1. Post 16 options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b="1" dirty="0"/>
              <a:t>2 Long term career planning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b="1" dirty="0"/>
              <a:t>3 Grow throughout life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b="1" dirty="0"/>
              <a:t>4 Organisation and effective time management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b="1" dirty="0"/>
              <a:t>5 What are A levels?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b="1" dirty="0"/>
              <a:t>6 What is a traineeship?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b="1" dirty="0"/>
              <a:t>7 What is an apprenticeship?</a:t>
            </a:r>
          </a:p>
        </p:txBody>
      </p:sp>
      <p:sp>
        <p:nvSpPr>
          <p:cNvPr id="165" name="Isosceles Triangle 11">
            <a:extLst>
              <a:ext uri="{FF2B5EF4-FFF2-40B4-BE49-F238E27FC236}">
                <a16:creationId xmlns:a16="http://schemas.microsoft.com/office/drawing/2014/main" id="{CB9FC991-5BCA-A647-B45D-6EFC192A081B}"/>
              </a:ext>
            </a:extLst>
          </p:cNvPr>
          <p:cNvSpPr/>
          <p:nvPr/>
        </p:nvSpPr>
        <p:spPr>
          <a:xfrm rot="16035654">
            <a:off x="7643772" y="14033835"/>
            <a:ext cx="1402711" cy="1368939"/>
          </a:xfrm>
          <a:custGeom>
            <a:avLst/>
            <a:gdLst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88464" h="1729740">
                <a:moveTo>
                  <a:pt x="1094232" y="0"/>
                </a:moveTo>
                <a:lnTo>
                  <a:pt x="1563624" y="346710"/>
                </a:lnTo>
                <a:lnTo>
                  <a:pt x="1360696" y="346710"/>
                </a:lnTo>
                <a:cubicBezTo>
                  <a:pt x="1509457" y="785572"/>
                  <a:pt x="1987237" y="1031884"/>
                  <a:pt x="2188464" y="1148334"/>
                </a:cubicBezTo>
                <a:lnTo>
                  <a:pt x="2017776" y="1245870"/>
                </a:lnTo>
                <a:lnTo>
                  <a:pt x="2042160" y="1431798"/>
                </a:lnTo>
                <a:cubicBezTo>
                  <a:pt x="1722019" y="1280162"/>
                  <a:pt x="1479893" y="1073712"/>
                  <a:pt x="1262634" y="853424"/>
                </a:cubicBezTo>
                <a:lnTo>
                  <a:pt x="1262634" y="1718310"/>
                </a:lnTo>
                <a:lnTo>
                  <a:pt x="1094994" y="1615440"/>
                </a:lnTo>
                <a:lnTo>
                  <a:pt x="927354" y="1729740"/>
                </a:lnTo>
                <a:lnTo>
                  <a:pt x="927354" y="851169"/>
                </a:lnTo>
                <a:lnTo>
                  <a:pt x="926592" y="852678"/>
                </a:lnTo>
                <a:cubicBezTo>
                  <a:pt x="709168" y="1073150"/>
                  <a:pt x="484515" y="1267374"/>
                  <a:pt x="146304" y="1431798"/>
                </a:cubicBezTo>
                <a:lnTo>
                  <a:pt x="170688" y="1245870"/>
                </a:lnTo>
                <a:lnTo>
                  <a:pt x="0" y="1148334"/>
                </a:lnTo>
                <a:cubicBezTo>
                  <a:pt x="196164" y="1024289"/>
                  <a:pt x="679008" y="785572"/>
                  <a:pt x="827768" y="346710"/>
                </a:cubicBezTo>
                <a:lnTo>
                  <a:pt x="624840" y="346710"/>
                </a:lnTo>
                <a:lnTo>
                  <a:pt x="1094232" y="0"/>
                </a:lnTo>
                <a:close/>
              </a:path>
            </a:pathLst>
          </a:custGeom>
          <a:solidFill>
            <a:srgbClr val="398D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1" name="Up Arrow 400">
            <a:extLst>
              <a:ext uri="{FF2B5EF4-FFF2-40B4-BE49-F238E27FC236}">
                <a16:creationId xmlns:a16="http://schemas.microsoft.com/office/drawing/2014/main" id="{0D89141C-F58C-5C48-97F7-F724666B9FE0}"/>
              </a:ext>
            </a:extLst>
          </p:cNvPr>
          <p:cNvSpPr/>
          <p:nvPr/>
        </p:nvSpPr>
        <p:spPr>
          <a:xfrm rot="7516092">
            <a:off x="5096416" y="11372620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8BCDB0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2" name="Up Arrow 401">
            <a:extLst>
              <a:ext uri="{FF2B5EF4-FFF2-40B4-BE49-F238E27FC236}">
                <a16:creationId xmlns:a16="http://schemas.microsoft.com/office/drawing/2014/main" id="{82819784-5D45-D548-A7F2-3ACA62E7E84C}"/>
              </a:ext>
            </a:extLst>
          </p:cNvPr>
          <p:cNvSpPr/>
          <p:nvPr/>
        </p:nvSpPr>
        <p:spPr>
          <a:xfrm rot="13592939">
            <a:off x="1585434" y="8916489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8BCDB0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3" name="Up Arrow 402">
            <a:extLst>
              <a:ext uri="{FF2B5EF4-FFF2-40B4-BE49-F238E27FC236}">
                <a16:creationId xmlns:a16="http://schemas.microsoft.com/office/drawing/2014/main" id="{13398A4E-42A4-3C4E-8A34-7B6B04EAAE11}"/>
              </a:ext>
            </a:extLst>
          </p:cNvPr>
          <p:cNvSpPr/>
          <p:nvPr/>
        </p:nvSpPr>
        <p:spPr>
          <a:xfrm rot="7516092">
            <a:off x="5517566" y="6346882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8BCDB0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4" name="Up Arrow 403">
            <a:extLst>
              <a:ext uri="{FF2B5EF4-FFF2-40B4-BE49-F238E27FC236}">
                <a16:creationId xmlns:a16="http://schemas.microsoft.com/office/drawing/2014/main" id="{BFF8C7B0-DD57-7D42-BC8B-6D2C04A0A423}"/>
              </a:ext>
            </a:extLst>
          </p:cNvPr>
          <p:cNvSpPr/>
          <p:nvPr/>
        </p:nvSpPr>
        <p:spPr>
          <a:xfrm rot="13862553">
            <a:off x="6380605" y="3993408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8BCDB0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2" name="Up Arrow 361">
            <a:extLst>
              <a:ext uri="{FF2B5EF4-FFF2-40B4-BE49-F238E27FC236}">
                <a16:creationId xmlns:a16="http://schemas.microsoft.com/office/drawing/2014/main" id="{5CC0C9F2-D5E3-7241-B26E-4B53666808FF}"/>
              </a:ext>
            </a:extLst>
          </p:cNvPr>
          <p:cNvSpPr/>
          <p:nvPr/>
        </p:nvSpPr>
        <p:spPr>
          <a:xfrm rot="9199947">
            <a:off x="5884260" y="14209048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8BCDB0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6" name="Up Arrow 405">
            <a:extLst>
              <a:ext uri="{FF2B5EF4-FFF2-40B4-BE49-F238E27FC236}">
                <a16:creationId xmlns:a16="http://schemas.microsoft.com/office/drawing/2014/main" id="{10A6A20D-41E9-7940-90E2-612918D78278}"/>
              </a:ext>
            </a:extLst>
          </p:cNvPr>
          <p:cNvSpPr/>
          <p:nvPr/>
        </p:nvSpPr>
        <p:spPr>
          <a:xfrm rot="10081680">
            <a:off x="3184274" y="14067935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8BCDB0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7" name="Up Arrow 406">
            <a:extLst>
              <a:ext uri="{FF2B5EF4-FFF2-40B4-BE49-F238E27FC236}">
                <a16:creationId xmlns:a16="http://schemas.microsoft.com/office/drawing/2014/main" id="{40286FB7-428C-A547-9364-BB87BFF8F277}"/>
              </a:ext>
            </a:extLst>
          </p:cNvPr>
          <p:cNvSpPr/>
          <p:nvPr/>
        </p:nvSpPr>
        <p:spPr>
          <a:xfrm rot="13981148">
            <a:off x="1412477" y="13986786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8BCDB0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" name="Up Arrow 408">
            <a:extLst>
              <a:ext uri="{FF2B5EF4-FFF2-40B4-BE49-F238E27FC236}">
                <a16:creationId xmlns:a16="http://schemas.microsoft.com/office/drawing/2014/main" id="{B4E6A2F0-1AA7-824F-B47C-8F9B45E0695A}"/>
              </a:ext>
            </a:extLst>
          </p:cNvPr>
          <p:cNvSpPr/>
          <p:nvPr/>
        </p:nvSpPr>
        <p:spPr>
          <a:xfrm rot="8815397">
            <a:off x="2298067" y="11395015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8BCDB0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3" name="Up Arrow 412">
            <a:extLst>
              <a:ext uri="{FF2B5EF4-FFF2-40B4-BE49-F238E27FC236}">
                <a16:creationId xmlns:a16="http://schemas.microsoft.com/office/drawing/2014/main" id="{3169D8E2-D609-004F-8AC9-83DA691D23C0}"/>
              </a:ext>
            </a:extLst>
          </p:cNvPr>
          <p:cNvSpPr/>
          <p:nvPr/>
        </p:nvSpPr>
        <p:spPr>
          <a:xfrm rot="7516092">
            <a:off x="1663770" y="6361057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8BCDB0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4" name="Up Arrow 413">
            <a:extLst>
              <a:ext uri="{FF2B5EF4-FFF2-40B4-BE49-F238E27FC236}">
                <a16:creationId xmlns:a16="http://schemas.microsoft.com/office/drawing/2014/main" id="{D4F159E7-B236-AC4D-B4EB-1DFB7836B612}"/>
              </a:ext>
            </a:extLst>
          </p:cNvPr>
          <p:cNvSpPr/>
          <p:nvPr/>
        </p:nvSpPr>
        <p:spPr>
          <a:xfrm rot="13862553">
            <a:off x="3446018" y="3649364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8BCDB0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5" name="Up Arrow 414">
            <a:extLst>
              <a:ext uri="{FF2B5EF4-FFF2-40B4-BE49-F238E27FC236}">
                <a16:creationId xmlns:a16="http://schemas.microsoft.com/office/drawing/2014/main" id="{A2C42D92-BB2C-0142-89B6-C92F4A47B4A7}"/>
              </a:ext>
            </a:extLst>
          </p:cNvPr>
          <p:cNvSpPr/>
          <p:nvPr/>
        </p:nvSpPr>
        <p:spPr>
          <a:xfrm rot="16200000">
            <a:off x="7508340" y="6677457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rgbClr val="FFC000"/>
              </a:gs>
            </a:gsLst>
            <a:lin ang="18900000" scaled="1"/>
            <a:tileRect/>
          </a:gradFill>
          <a:ln w="12700">
            <a:solidFill>
              <a:schemeClr val="accent6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6" name="Up Arrow 415">
            <a:extLst>
              <a:ext uri="{FF2B5EF4-FFF2-40B4-BE49-F238E27FC236}">
                <a16:creationId xmlns:a16="http://schemas.microsoft.com/office/drawing/2014/main" id="{B00A1B10-7ED6-0543-A49A-267D9CF53E3D}"/>
              </a:ext>
            </a:extLst>
          </p:cNvPr>
          <p:cNvSpPr/>
          <p:nvPr/>
        </p:nvSpPr>
        <p:spPr>
          <a:xfrm rot="16200000">
            <a:off x="7519084" y="9220827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rgbClr val="FFC000"/>
              </a:gs>
            </a:gsLst>
            <a:lin ang="18900000" scaled="1"/>
            <a:tileRect/>
          </a:gradFill>
          <a:ln w="12700">
            <a:solidFill>
              <a:schemeClr val="accent6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7" name="Up Arrow 416">
            <a:extLst>
              <a:ext uri="{FF2B5EF4-FFF2-40B4-BE49-F238E27FC236}">
                <a16:creationId xmlns:a16="http://schemas.microsoft.com/office/drawing/2014/main" id="{4A9B9368-4357-1446-9B8D-E61AB1E970E6}"/>
              </a:ext>
            </a:extLst>
          </p:cNvPr>
          <p:cNvSpPr/>
          <p:nvPr/>
        </p:nvSpPr>
        <p:spPr>
          <a:xfrm rot="16200000">
            <a:off x="7523925" y="11701822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rgbClr val="FFC000"/>
              </a:gs>
            </a:gsLst>
            <a:lin ang="18900000" scaled="1"/>
            <a:tileRect/>
          </a:gradFill>
          <a:ln w="12700">
            <a:solidFill>
              <a:schemeClr val="accent6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8" name="Isosceles Triangle 11">
            <a:extLst>
              <a:ext uri="{FF2B5EF4-FFF2-40B4-BE49-F238E27FC236}">
                <a16:creationId xmlns:a16="http://schemas.microsoft.com/office/drawing/2014/main" id="{0D71DEDE-2464-D240-8175-9EBD343BD0AF}"/>
              </a:ext>
            </a:extLst>
          </p:cNvPr>
          <p:cNvSpPr/>
          <p:nvPr/>
        </p:nvSpPr>
        <p:spPr>
          <a:xfrm rot="5400000">
            <a:off x="1582710" y="2209597"/>
            <a:ext cx="1402711" cy="1368939"/>
          </a:xfrm>
          <a:custGeom>
            <a:avLst/>
            <a:gdLst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88464" h="1729740">
                <a:moveTo>
                  <a:pt x="1094232" y="0"/>
                </a:moveTo>
                <a:lnTo>
                  <a:pt x="1563624" y="346710"/>
                </a:lnTo>
                <a:lnTo>
                  <a:pt x="1360696" y="346710"/>
                </a:lnTo>
                <a:cubicBezTo>
                  <a:pt x="1509457" y="785572"/>
                  <a:pt x="1987237" y="1031884"/>
                  <a:pt x="2188464" y="1148334"/>
                </a:cubicBezTo>
                <a:lnTo>
                  <a:pt x="2017776" y="1245870"/>
                </a:lnTo>
                <a:lnTo>
                  <a:pt x="2042160" y="1431798"/>
                </a:lnTo>
                <a:cubicBezTo>
                  <a:pt x="1722019" y="1280162"/>
                  <a:pt x="1479893" y="1073712"/>
                  <a:pt x="1262634" y="853424"/>
                </a:cubicBezTo>
                <a:lnTo>
                  <a:pt x="1262634" y="1718310"/>
                </a:lnTo>
                <a:lnTo>
                  <a:pt x="1094994" y="1615440"/>
                </a:lnTo>
                <a:lnTo>
                  <a:pt x="927354" y="1729740"/>
                </a:lnTo>
                <a:lnTo>
                  <a:pt x="927354" y="851169"/>
                </a:lnTo>
                <a:lnTo>
                  <a:pt x="926592" y="852678"/>
                </a:lnTo>
                <a:cubicBezTo>
                  <a:pt x="709168" y="1073150"/>
                  <a:pt x="484515" y="1267374"/>
                  <a:pt x="146304" y="1431798"/>
                </a:cubicBezTo>
                <a:lnTo>
                  <a:pt x="170688" y="1245870"/>
                </a:lnTo>
                <a:lnTo>
                  <a:pt x="0" y="1148334"/>
                </a:lnTo>
                <a:cubicBezTo>
                  <a:pt x="196164" y="1024289"/>
                  <a:pt x="679008" y="785572"/>
                  <a:pt x="827768" y="346710"/>
                </a:cubicBezTo>
                <a:lnTo>
                  <a:pt x="624840" y="346710"/>
                </a:lnTo>
                <a:lnTo>
                  <a:pt x="1094232" y="0"/>
                </a:lnTo>
                <a:close/>
              </a:path>
            </a:pathLst>
          </a:cu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91" name="Picture 390">
            <a:extLst>
              <a:ext uri="{FF2B5EF4-FFF2-40B4-BE49-F238E27FC236}">
                <a16:creationId xmlns:a16="http://schemas.microsoft.com/office/drawing/2014/main" id="{F083E8AC-B8D0-B144-977E-05ABF9117FCC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97" y="2862396"/>
            <a:ext cx="1775813" cy="537962"/>
          </a:xfrm>
          <a:prstGeom prst="rect">
            <a:avLst/>
          </a:prstGeom>
        </p:spPr>
      </p:pic>
      <p:pic>
        <p:nvPicPr>
          <p:cNvPr id="230" name="Picture 229">
            <a:extLst>
              <a:ext uri="{FF2B5EF4-FFF2-40B4-BE49-F238E27FC236}">
                <a16:creationId xmlns:a16="http://schemas.microsoft.com/office/drawing/2014/main" id="{33ADC310-026D-1642-9FFB-9142C73EAC9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6952" y="2542569"/>
            <a:ext cx="673296" cy="792113"/>
          </a:xfrm>
          <a:prstGeom prst="rect">
            <a:avLst/>
          </a:prstGeom>
        </p:spPr>
      </p:pic>
      <p:pic>
        <p:nvPicPr>
          <p:cNvPr id="421" name="Picture 420">
            <a:extLst>
              <a:ext uri="{FF2B5EF4-FFF2-40B4-BE49-F238E27FC236}">
                <a16:creationId xmlns:a16="http://schemas.microsoft.com/office/drawing/2014/main" id="{8EE99100-1E7B-5B44-AEAD-FD82F522DC81}"/>
              </a:ext>
            </a:extLst>
          </p:cNvPr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956" y="3457693"/>
            <a:ext cx="1777453" cy="538459"/>
          </a:xfrm>
          <a:prstGeom prst="rect">
            <a:avLst/>
          </a:prstGeom>
        </p:spPr>
      </p:pic>
      <p:pic>
        <p:nvPicPr>
          <p:cNvPr id="422" name="Picture 421">
            <a:extLst>
              <a:ext uri="{FF2B5EF4-FFF2-40B4-BE49-F238E27FC236}">
                <a16:creationId xmlns:a16="http://schemas.microsoft.com/office/drawing/2014/main" id="{45527F4A-5143-A84A-8F60-62AE487E147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757855" y="15616082"/>
            <a:ext cx="505243" cy="505243"/>
          </a:xfrm>
          <a:prstGeom prst="rect">
            <a:avLst/>
          </a:prstGeom>
        </p:spPr>
      </p:pic>
      <p:pic>
        <p:nvPicPr>
          <p:cNvPr id="226" name="Picture 5">
            <a:extLst>
              <a:ext uri="{FF2B5EF4-FFF2-40B4-BE49-F238E27FC236}">
                <a16:creationId xmlns:a16="http://schemas.microsoft.com/office/drawing/2014/main" id="{F1274CED-EBBE-AC49-8634-3190FD937F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email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858" y="2252119"/>
            <a:ext cx="1777551" cy="542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2" name="Isosceles Triangle 9">
            <a:extLst>
              <a:ext uri="{FF2B5EF4-FFF2-40B4-BE49-F238E27FC236}">
                <a16:creationId xmlns:a16="http://schemas.microsoft.com/office/drawing/2014/main" id="{4EC3FBAB-EF2F-B846-B361-1F2592033049}"/>
              </a:ext>
            </a:extLst>
          </p:cNvPr>
          <p:cNvSpPr/>
          <p:nvPr/>
        </p:nvSpPr>
        <p:spPr>
          <a:xfrm rot="6741482">
            <a:off x="7739479" y="1844526"/>
            <a:ext cx="551491" cy="1091592"/>
          </a:xfrm>
          <a:custGeom>
            <a:avLst/>
            <a:gdLst/>
            <a:ahLst/>
            <a:cxnLst/>
            <a:rect l="l" t="t" r="r" b="b"/>
            <a:pathLst>
              <a:path w="500177" h="896213">
                <a:moveTo>
                  <a:pt x="496706" y="182880"/>
                </a:moveTo>
                <a:lnTo>
                  <a:pt x="408386" y="182880"/>
                </a:lnTo>
                <a:cubicBezTo>
                  <a:pt x="402005" y="392503"/>
                  <a:pt x="473014" y="704019"/>
                  <a:pt x="500177" y="809891"/>
                </a:cubicBezTo>
                <a:lnTo>
                  <a:pt x="312435" y="751577"/>
                </a:lnTo>
                <a:lnTo>
                  <a:pt x="193085" y="896213"/>
                </a:lnTo>
                <a:cubicBezTo>
                  <a:pt x="100649" y="636832"/>
                  <a:pt x="81245" y="393927"/>
                  <a:pt x="83386" y="182880"/>
                </a:cubicBezTo>
                <a:lnTo>
                  <a:pt x="0" y="182880"/>
                </a:lnTo>
                <a:lnTo>
                  <a:pt x="248353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" name="Isosceles Triangle 9">
            <a:extLst>
              <a:ext uri="{FF2B5EF4-FFF2-40B4-BE49-F238E27FC236}">
                <a16:creationId xmlns:a16="http://schemas.microsoft.com/office/drawing/2014/main" id="{1D61F891-A2EC-2944-9C1B-BD9B309F6014}"/>
              </a:ext>
            </a:extLst>
          </p:cNvPr>
          <p:cNvSpPr/>
          <p:nvPr/>
        </p:nvSpPr>
        <p:spPr>
          <a:xfrm rot="2820000" flipH="1">
            <a:off x="7546370" y="1234100"/>
            <a:ext cx="609219" cy="988157"/>
          </a:xfrm>
          <a:custGeom>
            <a:avLst/>
            <a:gdLst/>
            <a:ahLst/>
            <a:cxnLst/>
            <a:rect l="l" t="t" r="r" b="b"/>
            <a:pathLst>
              <a:path w="500177" h="896213">
                <a:moveTo>
                  <a:pt x="496706" y="182880"/>
                </a:moveTo>
                <a:lnTo>
                  <a:pt x="408386" y="182880"/>
                </a:lnTo>
                <a:cubicBezTo>
                  <a:pt x="402005" y="392503"/>
                  <a:pt x="473014" y="704019"/>
                  <a:pt x="500177" y="809891"/>
                </a:cubicBezTo>
                <a:lnTo>
                  <a:pt x="312435" y="751577"/>
                </a:lnTo>
                <a:lnTo>
                  <a:pt x="193085" y="896213"/>
                </a:lnTo>
                <a:cubicBezTo>
                  <a:pt x="100649" y="636832"/>
                  <a:pt x="81245" y="393927"/>
                  <a:pt x="83386" y="182880"/>
                </a:cubicBezTo>
                <a:lnTo>
                  <a:pt x="0" y="182880"/>
                </a:lnTo>
                <a:lnTo>
                  <a:pt x="248353" y="0"/>
                </a:lnTo>
                <a:close/>
              </a:path>
            </a:pathLst>
          </a:custGeom>
          <a:gradFill>
            <a:gsLst>
              <a:gs pos="0">
                <a:srgbClr val="63CA30"/>
              </a:gs>
              <a:gs pos="100000">
                <a:srgbClr val="0D9113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9" name="TextBox 218">
            <a:extLst>
              <a:ext uri="{FF2B5EF4-FFF2-40B4-BE49-F238E27FC236}">
                <a16:creationId xmlns:a16="http://schemas.microsoft.com/office/drawing/2014/main" id="{A296B0C5-D814-4E4F-AC22-20937D2CE8B1}"/>
              </a:ext>
            </a:extLst>
          </p:cNvPr>
          <p:cNvSpPr txBox="1"/>
          <p:nvPr/>
        </p:nvSpPr>
        <p:spPr>
          <a:xfrm>
            <a:off x="3100642" y="1294201"/>
            <a:ext cx="2841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b="1" dirty="0"/>
              <a:t>CAREERS ESCAPE ROOM </a:t>
            </a:r>
            <a:endParaRPr lang="en-US" sz="1200" dirty="0"/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id="{5C106763-7907-1140-9267-36577A31702F}"/>
              </a:ext>
            </a:extLst>
          </p:cNvPr>
          <p:cNvSpPr txBox="1"/>
          <p:nvPr/>
        </p:nvSpPr>
        <p:spPr>
          <a:xfrm>
            <a:off x="169882" y="11305823"/>
            <a:ext cx="2841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b="1" dirty="0"/>
              <a:t>CAREERS DOMINOS </a:t>
            </a:r>
            <a:endParaRPr lang="en-US" sz="1200" dirty="0"/>
          </a:p>
        </p:txBody>
      </p:sp>
      <p:sp>
        <p:nvSpPr>
          <p:cNvPr id="221" name="Up Arrow 220">
            <a:extLst>
              <a:ext uri="{FF2B5EF4-FFF2-40B4-BE49-F238E27FC236}">
                <a16:creationId xmlns:a16="http://schemas.microsoft.com/office/drawing/2014/main" id="{F61C3AE6-1D04-AE49-948F-D9DA00A11514}"/>
              </a:ext>
            </a:extLst>
          </p:cNvPr>
          <p:cNvSpPr/>
          <p:nvPr/>
        </p:nvSpPr>
        <p:spPr>
          <a:xfrm rot="7961571">
            <a:off x="3993035" y="1506474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8BCDB0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3439AC-D830-6E47-A99B-4486BD80E41B}"/>
              </a:ext>
            </a:extLst>
          </p:cNvPr>
          <p:cNvSpPr txBox="1"/>
          <p:nvPr/>
        </p:nvSpPr>
        <p:spPr>
          <a:xfrm>
            <a:off x="323310" y="2900715"/>
            <a:ext cx="1705039" cy="423962"/>
          </a:xfrm>
          <a:prstGeom prst="rect">
            <a:avLst/>
          </a:prstGeom>
          <a:solidFill>
            <a:srgbClr val="FCF919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Skills Builder</a:t>
            </a:r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1E2EBB48-D6AB-0940-9CC0-A990A3BA0B1B}"/>
              </a:ext>
            </a:extLst>
          </p:cNvPr>
          <p:cNvSpPr txBox="1"/>
          <p:nvPr/>
        </p:nvSpPr>
        <p:spPr>
          <a:xfrm>
            <a:off x="243596" y="6197903"/>
            <a:ext cx="2841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b="1" dirty="0"/>
              <a:t>CAREERS ESCAPE ROOM </a:t>
            </a:r>
            <a:endParaRPr lang="en-US" sz="1200" dirty="0"/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id="{F8174287-9310-D246-AAA0-DE51256D8D52}"/>
              </a:ext>
            </a:extLst>
          </p:cNvPr>
          <p:cNvSpPr txBox="1"/>
          <p:nvPr/>
        </p:nvSpPr>
        <p:spPr>
          <a:xfrm>
            <a:off x="7676643" y="8822112"/>
            <a:ext cx="2841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b="1" dirty="0"/>
              <a:t>CAREERS ESCAPE ROOM </a:t>
            </a:r>
            <a:endParaRPr lang="en-US" sz="12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142B59C-6D9F-7147-A375-66967C67B186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59" y="193935"/>
            <a:ext cx="1010435" cy="1010435"/>
          </a:xfrm>
          <a:prstGeom prst="rect">
            <a:avLst/>
          </a:prstGeom>
        </p:spPr>
      </p:pic>
      <p:pic>
        <p:nvPicPr>
          <p:cNvPr id="233" name="Picture 232">
            <a:extLst>
              <a:ext uri="{FF2B5EF4-FFF2-40B4-BE49-F238E27FC236}">
                <a16:creationId xmlns:a16="http://schemas.microsoft.com/office/drawing/2014/main" id="{679ABE4B-4AF3-EC46-8A22-B1B9B987520E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8926" y="202247"/>
            <a:ext cx="1010435" cy="1010435"/>
          </a:xfrm>
          <a:prstGeom prst="rect">
            <a:avLst/>
          </a:prstGeom>
        </p:spPr>
      </p:pic>
      <p:pic>
        <p:nvPicPr>
          <p:cNvPr id="234" name="Picture 233">
            <a:extLst>
              <a:ext uri="{FF2B5EF4-FFF2-40B4-BE49-F238E27FC236}">
                <a16:creationId xmlns:a16="http://schemas.microsoft.com/office/drawing/2014/main" id="{F937195D-350D-7342-A401-715135083B8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122" y="15868733"/>
            <a:ext cx="826214" cy="826214"/>
          </a:xfrm>
          <a:prstGeom prst="rect">
            <a:avLst/>
          </a:prstGeom>
        </p:spPr>
      </p:pic>
      <p:sp>
        <p:nvSpPr>
          <p:cNvPr id="235" name="TextBox 234">
            <a:extLst>
              <a:ext uri="{FF2B5EF4-FFF2-40B4-BE49-F238E27FC236}">
                <a16:creationId xmlns:a16="http://schemas.microsoft.com/office/drawing/2014/main" id="{8AA53400-2EEC-1D48-AFBE-0FF73BD263F9}"/>
              </a:ext>
            </a:extLst>
          </p:cNvPr>
          <p:cNvSpPr txBox="1"/>
          <p:nvPr/>
        </p:nvSpPr>
        <p:spPr>
          <a:xfrm>
            <a:off x="3452676" y="17421058"/>
            <a:ext cx="43897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Visit www.cre8tiveresources.com for more teaching ideas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F2E7313-CDF9-6E40-94FE-FD0970416481}"/>
              </a:ext>
            </a:extLst>
          </p:cNvPr>
          <p:cNvSpPr/>
          <p:nvPr/>
        </p:nvSpPr>
        <p:spPr>
          <a:xfrm>
            <a:off x="1807832" y="12343874"/>
            <a:ext cx="2195335" cy="3110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accent1"/>
                </a:solidFill>
              </a:rPr>
              <a:t>Exploring Possibilities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6F2A169-9F5B-DF45-8188-6FD00AF00906}"/>
              </a:ext>
            </a:extLst>
          </p:cNvPr>
          <p:cNvSpPr/>
          <p:nvPr/>
        </p:nvSpPr>
        <p:spPr>
          <a:xfrm>
            <a:off x="3043600" y="9774213"/>
            <a:ext cx="13295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rgbClr val="00B050"/>
                </a:solidFill>
              </a:rPr>
              <a:t>Wider Life Skills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27BD3E8-2807-EE4C-BA01-3BB408127E6F}"/>
              </a:ext>
            </a:extLst>
          </p:cNvPr>
          <p:cNvSpPr/>
          <p:nvPr/>
        </p:nvSpPr>
        <p:spPr>
          <a:xfrm>
            <a:off x="1773306" y="7293932"/>
            <a:ext cx="15467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Vision + Aspiration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2E41BE0-7124-1A4C-BBB5-5E5E07DB4226}"/>
              </a:ext>
            </a:extLst>
          </p:cNvPr>
          <p:cNvSpPr/>
          <p:nvPr/>
        </p:nvSpPr>
        <p:spPr>
          <a:xfrm>
            <a:off x="3487377" y="4826260"/>
            <a:ext cx="485775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>
                <a:solidFill>
                  <a:srgbClr val="0070C0"/>
                </a:solidFill>
              </a:rPr>
              <a:t> </a:t>
            </a:r>
            <a:r>
              <a:rPr lang="en-US" sz="1400" dirty="0">
                <a:solidFill>
                  <a:srgbClr val="E46CE8"/>
                </a:solidFill>
              </a:rPr>
              <a:t>Financial Planning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8C46ED7-A462-3844-92B8-436595B87D2A}"/>
              </a:ext>
            </a:extLst>
          </p:cNvPr>
          <p:cNvSpPr/>
          <p:nvPr/>
        </p:nvSpPr>
        <p:spPr>
          <a:xfrm>
            <a:off x="3914408" y="2255295"/>
            <a:ext cx="166914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Options and Choices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83221FBF-F0C6-5248-B8C7-4F61CB0248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378" y="1366048"/>
            <a:ext cx="705753" cy="70575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60FE0ED-4B1B-3643-BF99-891AD9A15114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784" y="4261756"/>
            <a:ext cx="713241" cy="713241"/>
          </a:xfrm>
          <a:prstGeom prst="rect">
            <a:avLst/>
          </a:prstGeom>
        </p:spPr>
      </p:pic>
      <p:sp>
        <p:nvSpPr>
          <p:cNvPr id="258" name="Up Arrow 257">
            <a:extLst>
              <a:ext uri="{FF2B5EF4-FFF2-40B4-BE49-F238E27FC236}">
                <a16:creationId xmlns:a16="http://schemas.microsoft.com/office/drawing/2014/main" id="{4C883C0C-A304-2145-B163-EE7A8CEB2DCB}"/>
              </a:ext>
            </a:extLst>
          </p:cNvPr>
          <p:cNvSpPr/>
          <p:nvPr/>
        </p:nvSpPr>
        <p:spPr>
          <a:xfrm rot="14141846">
            <a:off x="8173593" y="9048067"/>
            <a:ext cx="381000" cy="457200"/>
          </a:xfrm>
          <a:prstGeom prst="upArrow">
            <a:avLst>
              <a:gd name="adj1" fmla="val 42000"/>
              <a:gd name="adj2" fmla="val 55500"/>
            </a:avLst>
          </a:prstGeom>
          <a:solidFill>
            <a:srgbClr val="8BCDB0"/>
          </a:solidFill>
          <a:ln w="12700">
            <a:solidFill>
              <a:srgbClr val="9592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5" name="Graphic 54">
            <a:extLst>
              <a:ext uri="{FF2B5EF4-FFF2-40B4-BE49-F238E27FC236}">
                <a16:creationId xmlns:a16="http://schemas.microsoft.com/office/drawing/2014/main" id="{6349C635-EF21-C546-8555-8B470E9D59EA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8254569" y="7852984"/>
            <a:ext cx="967166" cy="967166"/>
          </a:xfrm>
          <a:prstGeom prst="rect">
            <a:avLst/>
          </a:prstGeom>
        </p:spPr>
      </p:pic>
      <p:sp>
        <p:nvSpPr>
          <p:cNvPr id="224" name="TextBox 223">
            <a:extLst>
              <a:ext uri="{FF2B5EF4-FFF2-40B4-BE49-F238E27FC236}">
                <a16:creationId xmlns:a16="http://schemas.microsoft.com/office/drawing/2014/main" id="{B115FECF-AC37-4C69-A48E-080FFC87DB4F}"/>
              </a:ext>
            </a:extLst>
          </p:cNvPr>
          <p:cNvSpPr txBox="1"/>
          <p:nvPr/>
        </p:nvSpPr>
        <p:spPr>
          <a:xfrm>
            <a:off x="6127173" y="2560579"/>
            <a:ext cx="22058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Time management skills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LGBT Rights across the world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Dealing with exam stress &amp; anxiety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Insta life Vs. real life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Writing a personal statement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Writing a CV</a:t>
            </a:r>
          </a:p>
        </p:txBody>
      </p:sp>
      <p:sp>
        <p:nvSpPr>
          <p:cNvPr id="225" name="TextBox 224">
            <a:extLst>
              <a:ext uri="{FF2B5EF4-FFF2-40B4-BE49-F238E27FC236}">
                <a16:creationId xmlns:a16="http://schemas.microsoft.com/office/drawing/2014/main" id="{C0AC1609-7C1C-48B5-9E98-F971E1B3F820}"/>
              </a:ext>
            </a:extLst>
          </p:cNvPr>
          <p:cNvSpPr txBox="1"/>
          <p:nvPr/>
        </p:nvSpPr>
        <p:spPr>
          <a:xfrm>
            <a:off x="6019136" y="5070587"/>
            <a:ext cx="21563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Instagram generation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Targeted advertising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Marriage &amp; family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Rights &amp; responsibilities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Consumer rights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 Employment rights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Exploring a </a:t>
            </a:r>
            <a:r>
              <a:rPr lang="en-US" sz="1200" dirty="0" err="1"/>
              <a:t>paychec</a:t>
            </a:r>
            <a:endParaRPr lang="en-US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BCC19C-9A09-4B9D-99C3-16BC14E230AE}"/>
              </a:ext>
            </a:extLst>
          </p:cNvPr>
          <p:cNvSpPr txBox="1"/>
          <p:nvPr/>
        </p:nvSpPr>
        <p:spPr>
          <a:xfrm>
            <a:off x="6127538" y="4822839"/>
            <a:ext cx="20438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E46CE8"/>
                </a:solidFill>
              </a:rPr>
              <a:t>Core PSHE careers</a:t>
            </a: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DC6B694D-A9D3-498F-AC81-B73CEE437453}"/>
              </a:ext>
            </a:extLst>
          </p:cNvPr>
          <p:cNvSpPr/>
          <p:nvPr/>
        </p:nvSpPr>
        <p:spPr>
          <a:xfrm>
            <a:off x="6329553" y="2268116"/>
            <a:ext cx="166914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Core PSHE careers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6DC28F-50D0-4651-9B60-BCA8E1ED36A5}"/>
              </a:ext>
            </a:extLst>
          </p:cNvPr>
          <p:cNvSpPr txBox="1"/>
          <p:nvPr/>
        </p:nvSpPr>
        <p:spPr>
          <a:xfrm>
            <a:off x="4257585" y="7296900"/>
            <a:ext cx="28606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FF0000"/>
                </a:solidFill>
              </a:rPr>
              <a:t>Core PSHE careers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6544CC3F-7246-4A7E-949F-E45D21B47420}"/>
              </a:ext>
            </a:extLst>
          </p:cNvPr>
          <p:cNvSpPr txBox="1"/>
          <p:nvPr/>
        </p:nvSpPr>
        <p:spPr>
          <a:xfrm>
            <a:off x="4295868" y="7561316"/>
            <a:ext cx="2841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From failure to success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First Aid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Importance of happiness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What is anger?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Saving and managing money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Employment &amp; financial management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Social media &amp; online stress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FD866E6-E038-4971-9DAA-F33C6B0314AB}"/>
              </a:ext>
            </a:extLst>
          </p:cNvPr>
          <p:cNvSpPr txBox="1"/>
          <p:nvPr/>
        </p:nvSpPr>
        <p:spPr>
          <a:xfrm>
            <a:off x="5637424" y="9763078"/>
            <a:ext cx="21727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B050"/>
                </a:solidFill>
              </a:rPr>
              <a:t>Core PSHE careers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1537223F-5EBB-48CC-9E48-EA4B13FC80CA}"/>
              </a:ext>
            </a:extLst>
          </p:cNvPr>
          <p:cNvSpPr txBox="1"/>
          <p:nvPr/>
        </p:nvSpPr>
        <p:spPr>
          <a:xfrm>
            <a:off x="5547354" y="10032349"/>
            <a:ext cx="25049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Employability skills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Proud to be me &amp; careers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Careers interests and jobs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Self esteem &amp; media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err="1"/>
              <a:t>Labour</a:t>
            </a:r>
            <a:r>
              <a:rPr lang="en-US" sz="1200" dirty="0"/>
              <a:t> market information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Exploring careers</a:t>
            </a:r>
          </a:p>
          <a:p>
            <a:pPr marL="171450" indent="-171450">
              <a:buFont typeface="Wingdings" pitchFamily="2" charset="2"/>
              <a:buChar char="Ø"/>
            </a:pPr>
            <a:endParaRPr lang="en-US" sz="1200" dirty="0"/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E881828B-643D-4F7E-9A25-CBE5137BC29D}"/>
              </a:ext>
            </a:extLst>
          </p:cNvPr>
          <p:cNvSpPr txBox="1"/>
          <p:nvPr/>
        </p:nvSpPr>
        <p:spPr>
          <a:xfrm>
            <a:off x="4385541" y="12474467"/>
            <a:ext cx="2841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Intro to PSHE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Getting to know people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What is a community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Careers &amp; your future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What is a community ?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 Sleep &amp; relaxation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Financial education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/>
              <a:t>Transition points </a:t>
            </a:r>
          </a:p>
        </p:txBody>
      </p:sp>
      <p:sp>
        <p:nvSpPr>
          <p:cNvPr id="217" name="TextBox 216">
            <a:extLst>
              <a:ext uri="{FF2B5EF4-FFF2-40B4-BE49-F238E27FC236}">
                <a16:creationId xmlns:a16="http://schemas.microsoft.com/office/drawing/2014/main" id="{75462224-2746-497F-8EF9-E88AB8C530B2}"/>
              </a:ext>
            </a:extLst>
          </p:cNvPr>
          <p:cNvSpPr txBox="1"/>
          <p:nvPr/>
        </p:nvSpPr>
        <p:spPr>
          <a:xfrm>
            <a:off x="4416224" y="12263594"/>
            <a:ext cx="21727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Core PSHE careers</a:t>
            </a: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15519</TotalTime>
  <Words>422</Words>
  <Application>Microsoft Office PowerPoint</Application>
  <PresentationFormat>Custom</PresentationFormat>
  <Paragraphs>121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ＭＳ Ｐゴシック</vt:lpstr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kchayes</dc:creator>
  <cp:lastModifiedBy>Catherine Roberts</cp:lastModifiedBy>
  <cp:revision>302</cp:revision>
  <cp:lastPrinted>2018-09-02T17:44:52Z</cp:lastPrinted>
  <dcterms:created xsi:type="dcterms:W3CDTF">2018-02-08T08:28:53Z</dcterms:created>
  <dcterms:modified xsi:type="dcterms:W3CDTF">2022-06-23T11:46:17Z</dcterms:modified>
</cp:coreProperties>
</file>