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7D991-EEA5-4C26-A5A5-C13FCFB9FE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523EC5-406E-4EDF-85FF-E67E92819C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4C4C48-12D1-4B72-AD47-D06BF894C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2CE00-15CA-47F8-AD58-E5CDCA3BB7FC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5C50BD-0883-4F92-8658-3226CB7E2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77C024-65E9-4A8F-8B89-521B33467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1F17-2DEF-4F81-BD5B-39EA39148E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530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8FF7B-BB51-4E5D-BF80-1A940F3ED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E18EAE-7272-4BDC-95B1-75E42CD2C4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3C02B0-F8A4-4894-A4BE-0E7AA4FB8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2CE00-15CA-47F8-AD58-E5CDCA3BB7FC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EAD810-92AC-4398-8C97-7AAD02B6A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A7E3E2-4248-429C-AA0C-84351BE28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1F17-2DEF-4F81-BD5B-39EA39148E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824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3007A-EFE4-42F0-9F6E-07DFE797B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E2C535-F19A-45FE-A088-21D16B89B8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029F58-98F4-4BA1-8702-2B7A503503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2CE00-15CA-47F8-AD58-E5CDCA3BB7FC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A95BBE-F3A7-4C28-9E43-62D3D429E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EBFDF8-667E-49E7-874C-2C997A1B3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1F17-2DEF-4F81-BD5B-39EA39148E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988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DFB72-2D43-4F97-B362-A659DA84D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2D9A78-C257-4990-9FF3-70B783B04D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A8E4D9-02EB-4949-9FE8-DF85B8F061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14F108-F6C1-4162-914B-D8F84ED659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2CE00-15CA-47F8-AD58-E5CDCA3BB7FC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A297DE-A6A3-48D9-871E-6DCDA4A5D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C132F3-8289-4D57-8D27-75408C2A1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1F17-2DEF-4F81-BD5B-39EA39148E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235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CE363F-2886-415F-9DEA-66106125A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7522DA-06FD-4FC3-9C14-5CD17AC5DC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C03321-5973-47C6-AB73-2B2DBB0387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1FF612-E8B0-4F60-B7A6-AA1D861CEB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C1BB80-6030-496A-8E05-5D3753E486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552B8F-891A-4A58-9483-2A6A2E88D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2CE00-15CA-47F8-AD58-E5CDCA3BB7FC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9FC85A3-41C8-4A16-905B-B3E4DDC6F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E2EE96-C82B-4F91-BC4F-CFD72FC01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1F17-2DEF-4F81-BD5B-39EA39148E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3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ECD9A-CACA-4BDC-9938-50895B6CD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674509-E170-4D10-B71E-1C4540A64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2CE00-15CA-47F8-AD58-E5CDCA3BB7FC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B092FA-0FD2-41A5-A485-E71B1B988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156D10-B14A-4E41-A126-DE9D4CED8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1F17-2DEF-4F81-BD5B-39EA39148E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433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C2F6C7D-C6F3-405D-8F5B-F4170B913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2CE00-15CA-47F8-AD58-E5CDCA3BB7FC}" type="datetimeFigureOut">
              <a:rPr lang="en-GB" smtClean="0"/>
              <a:t>23/06/2022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09E52B-C1CF-4200-8D3C-C889ACB1C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A08684-A8FB-4770-B004-46FA2033C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1F17-2DEF-4F81-BD5B-39EA39148E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461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DCE44-BEA4-413E-93DF-ECE3ABBA1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5BCF96-6EA0-4B21-928F-88C22A7A27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 sz="2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 sz="2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6ADD75-CE09-48E8-8AC4-A442930BC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FDAB56-AAF3-4AA7-A357-38565A86D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2CE00-15CA-47F8-AD58-E5CDCA3BB7FC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F74501-3986-4561-95DE-F13E7B8A8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77FBB1-4DAC-47E8-9D0C-1937B7234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1F17-2DEF-4F81-BD5B-39EA39148E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732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8B495-BF15-4506-8FC4-C9C75A210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77CA279-63AB-4655-B0E7-D75EC7751D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835873-39FF-4A0F-951B-0365F0BC19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D9870-05E2-4770-8E58-784905E01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2CE00-15CA-47F8-AD58-E5CDCA3BB7FC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32EC5E-09D2-450E-9EF2-69B39359A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A997F9-2E3C-49E4-AD4B-B6256B334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1F17-2DEF-4F81-BD5B-39EA39148E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402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66C28-57C8-47B3-AEE7-6C627D912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624CB7-E31F-4300-A2CF-5C78CD5AE7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CE7F27-F04C-45A5-93B1-D0066A0B0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2CE00-15CA-47F8-AD58-E5CDCA3BB7FC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738A3-4145-4552-9925-1D7EC002B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5354F9-1B56-438E-9DB4-E18B3B6BE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1F17-2DEF-4F81-BD5B-39EA39148E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714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5046108-496F-4F66-ABC3-3692126ED1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445DA4-D7D0-495E-9E9D-134597F757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72851D-456A-4357-97D5-740853B6C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2CE00-15CA-47F8-AD58-E5CDCA3BB7FC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AA36CF-6F7D-4128-B5C0-C1F6F3B19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4A3247-9E4A-47FA-948E-39FD75923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1F17-2DEF-4F81-BD5B-39EA39148E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069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55428AB-0BA7-43AF-96F2-B1AC3FD8A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4A658A-78A7-422B-961A-08750BD512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5CCC7E-71B6-4CF8-9F3C-C4E7504C8D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40B2CE00-15CA-47F8-AD58-E5CDCA3BB7FC}" type="datetimeFigureOut">
              <a:rPr lang="en-GB" smtClean="0"/>
              <a:pPr/>
              <a:t>23/06/2022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103D6-5778-4B00-8C70-17BB4468AF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246A01-1BB9-4E2F-9503-44DFA72139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51F17-2DEF-4F81-BD5B-39EA39148E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8090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B1C70D-A2AD-49E2-B3B3-78BA18ECF2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0"/>
            <a:ext cx="10058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255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974ECEB-5848-4070-8188-02C2A3D7AB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324" y="0"/>
            <a:ext cx="100693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241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80E7AC-50CF-48DB-ACC7-8F61EC0ABC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76" y="0"/>
            <a:ext cx="99392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4454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8177DD4-4379-4ACD-871E-23F17F1412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3370" y="0"/>
            <a:ext cx="98852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6648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8D8754-5BF7-42C3-8E47-4C72F744B2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441" y="0"/>
            <a:ext cx="99331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7583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93966988-F46B-4110-B3F3-7D72ED196C2C}" vid="{3E1420DA-6A7C-4811-92BC-A41D60A3BD4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7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Tahoma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Roberts</dc:creator>
  <cp:lastModifiedBy>Catherine Roberts</cp:lastModifiedBy>
  <cp:revision>2</cp:revision>
  <dcterms:created xsi:type="dcterms:W3CDTF">2022-06-23T14:30:42Z</dcterms:created>
  <dcterms:modified xsi:type="dcterms:W3CDTF">2022-06-23T14:38:19Z</dcterms:modified>
</cp:coreProperties>
</file>